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86" r:id="rId3"/>
    <p:sldId id="257" r:id="rId4"/>
    <p:sldId id="262" r:id="rId5"/>
    <p:sldId id="280" r:id="rId6"/>
    <p:sldId id="281" r:id="rId7"/>
    <p:sldId id="282" r:id="rId8"/>
    <p:sldId id="283" r:id="rId9"/>
    <p:sldId id="284" r:id="rId10"/>
    <p:sldId id="285" r:id="rId11"/>
    <p:sldId id="261" r:id="rId12"/>
    <p:sldId id="287"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B1A8F-C12B-4A89-ADB0-C5B36C4C9394}" v="950" dt="2023-05-04T13:51:22.153"/>
    <p1510:client id="{4BE15D9B-96EA-4F89-0E00-8D569421ED65}" v="524" dt="2023-05-04T15:17:11.175"/>
    <p1510:client id="{E6C557A1-BB5E-41E4-972F-67A083BDE3F0}" v="95" dt="2023-05-04T11:46:27.534"/>
    <p1510:client id="{EA814AF2-4A78-E8F7-AC79-5C341245AEDF}" v="46" dt="2023-05-04T15:22:19.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63" d="100"/>
          <a:sy n="63" d="100"/>
        </p:scale>
        <p:origin x="61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 Id="rId6" Type="http://schemas.openxmlformats.org/officeDocument/2006/relationships/image" Target="../media/image13.svg"/><Relationship Id="rId5" Type="http://schemas.openxmlformats.org/officeDocument/2006/relationships/image" Target="../media/image3.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10.png"/><Relationship Id="rId6" Type="http://schemas.openxmlformats.org/officeDocument/2006/relationships/image" Target="../media/image13.svg"/><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 Id="rId6" Type="http://schemas.openxmlformats.org/officeDocument/2006/relationships/image" Target="../media/image13.svg"/><Relationship Id="rId5" Type="http://schemas.openxmlformats.org/officeDocument/2006/relationships/image" Target="../media/image3.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9.svg"/><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10.png"/><Relationship Id="rId6" Type="http://schemas.openxmlformats.org/officeDocument/2006/relationships/image" Target="../media/image13.svg"/><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FE0ABE-1910-4216-BC83-3186CD6502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7B7C58-8D11-42A5-B66A-BDFD2DEF9615}">
      <dgm:prSet/>
      <dgm:spPr/>
      <dgm:t>
        <a:bodyPr/>
        <a:lstStyle/>
        <a:p>
          <a:r>
            <a:rPr lang="en-US" dirty="0" smtClean="0"/>
            <a:t> </a:t>
          </a:r>
          <a:r>
            <a:rPr lang="en-US" dirty="0" smtClean="0">
              <a:latin typeface="Calisto MT" panose="02040603050505030304" pitchFamily="18" charset="0"/>
            </a:rPr>
            <a:t>Summary</a:t>
          </a:r>
          <a:endParaRPr lang="en-US" dirty="0">
            <a:latin typeface="Calisto MT" panose="02040603050505030304" pitchFamily="18" charset="0"/>
          </a:endParaRPr>
        </a:p>
      </dgm:t>
    </dgm:pt>
    <dgm:pt modelId="{B2A56A9D-B67B-4E9B-8081-D445C24F56CC}" type="parTrans" cxnId="{81935A1D-9FFB-4928-B2B9-EBBC206DFACC}">
      <dgm:prSet/>
      <dgm:spPr/>
      <dgm:t>
        <a:bodyPr/>
        <a:lstStyle/>
        <a:p>
          <a:endParaRPr lang="en-US"/>
        </a:p>
      </dgm:t>
    </dgm:pt>
    <dgm:pt modelId="{95E43C3D-9DB0-4124-99FD-781E9AABC666}" type="sibTrans" cxnId="{81935A1D-9FFB-4928-B2B9-EBBC206DFACC}">
      <dgm:prSet/>
      <dgm:spPr/>
      <dgm:t>
        <a:bodyPr/>
        <a:lstStyle/>
        <a:p>
          <a:endParaRPr lang="en-US"/>
        </a:p>
      </dgm:t>
    </dgm:pt>
    <dgm:pt modelId="{EC218617-63F4-4A17-B843-7FD459C8B1D2}">
      <dgm:prSet/>
      <dgm:spPr/>
      <dgm:t>
        <a:bodyPr/>
        <a:lstStyle/>
        <a:p>
          <a:r>
            <a:rPr lang="en-US" dirty="0" smtClean="0">
              <a:latin typeface="Calisto MT" panose="02040603050505030304" pitchFamily="18" charset="0"/>
            </a:rPr>
            <a:t> Project</a:t>
          </a:r>
          <a:r>
            <a:rPr lang="en-US" baseline="0" dirty="0" smtClean="0">
              <a:latin typeface="Calisto MT" panose="02040603050505030304" pitchFamily="18" charset="0"/>
            </a:rPr>
            <a:t> plan</a:t>
          </a:r>
          <a:endParaRPr lang="en-US" dirty="0">
            <a:latin typeface="Calisto MT" panose="02040603050505030304" pitchFamily="18" charset="0"/>
          </a:endParaRPr>
        </a:p>
      </dgm:t>
    </dgm:pt>
    <dgm:pt modelId="{AF05BE83-EE1A-4EB6-B475-A19CC01A4090}" type="parTrans" cxnId="{F9CF984D-0FAB-4A3B-88A2-9213AFD61C6D}">
      <dgm:prSet/>
      <dgm:spPr/>
      <dgm:t>
        <a:bodyPr/>
        <a:lstStyle/>
        <a:p>
          <a:endParaRPr lang="en-US"/>
        </a:p>
      </dgm:t>
    </dgm:pt>
    <dgm:pt modelId="{228613B0-F7DB-4881-9EEF-5E8B69F230F4}" type="sibTrans" cxnId="{F9CF984D-0FAB-4A3B-88A2-9213AFD61C6D}">
      <dgm:prSet/>
      <dgm:spPr/>
      <dgm:t>
        <a:bodyPr/>
        <a:lstStyle/>
        <a:p>
          <a:endParaRPr lang="en-US"/>
        </a:p>
      </dgm:t>
    </dgm:pt>
    <dgm:pt modelId="{03904909-1D14-4DD7-B3B7-B0DA81F24334}">
      <dgm:prSet/>
      <dgm:spPr/>
      <dgm:t>
        <a:bodyPr/>
        <a:lstStyle/>
        <a:p>
          <a:r>
            <a:rPr lang="en-US" dirty="0" smtClean="0"/>
            <a:t>Exploratory</a:t>
          </a:r>
          <a:r>
            <a:rPr lang="en-US" baseline="0" dirty="0" smtClean="0"/>
            <a:t> data analysis</a:t>
          </a:r>
          <a:endParaRPr lang="en-US" dirty="0"/>
        </a:p>
      </dgm:t>
    </dgm:pt>
    <dgm:pt modelId="{7FA53B73-00BA-4C24-AF13-4C689A7143AC}" type="parTrans" cxnId="{190D7996-42C0-4058-BE1A-2E362FB16A6C}">
      <dgm:prSet/>
      <dgm:spPr/>
      <dgm:t>
        <a:bodyPr/>
        <a:lstStyle/>
        <a:p>
          <a:endParaRPr lang="en-US"/>
        </a:p>
      </dgm:t>
    </dgm:pt>
    <dgm:pt modelId="{0323ABA0-BABB-4E7F-8732-1FF5A9B6502D}" type="sibTrans" cxnId="{190D7996-42C0-4058-BE1A-2E362FB16A6C}">
      <dgm:prSet/>
      <dgm:spPr/>
      <dgm:t>
        <a:bodyPr/>
        <a:lstStyle/>
        <a:p>
          <a:endParaRPr lang="en-US"/>
        </a:p>
      </dgm:t>
    </dgm:pt>
    <dgm:pt modelId="{DCC72BBA-C93D-480C-836A-8C37DE99354F}" type="pres">
      <dgm:prSet presAssocID="{CFFE0ABE-1910-4216-BC83-3186CD6502BE}" presName="root" presStyleCnt="0">
        <dgm:presLayoutVars>
          <dgm:dir/>
          <dgm:resizeHandles val="exact"/>
        </dgm:presLayoutVars>
      </dgm:prSet>
      <dgm:spPr/>
      <dgm:t>
        <a:bodyPr/>
        <a:lstStyle/>
        <a:p>
          <a:endParaRPr lang="en-US"/>
        </a:p>
      </dgm:t>
    </dgm:pt>
    <dgm:pt modelId="{64C590B5-64B4-496F-B881-E941A56CB108}" type="pres">
      <dgm:prSet presAssocID="{7B7B7C58-8D11-42A5-B66A-BDFD2DEF9615}" presName="compNode" presStyleCnt="0"/>
      <dgm:spPr/>
    </dgm:pt>
    <dgm:pt modelId="{EC1AB684-FFDF-48C2-8AAB-C4F89CB26966}" type="pres">
      <dgm:prSet presAssocID="{7B7B7C58-8D11-42A5-B66A-BDFD2DEF9615}" presName="bgRect" presStyleLbl="bgShp" presStyleIdx="0" presStyleCnt="3" custLinFactNeighborY="5284"/>
      <dgm:spPr/>
    </dgm:pt>
    <dgm:pt modelId="{EBBB3952-31EA-4F76-B1E0-354676518A64}" type="pres">
      <dgm:prSet presAssocID="{7B7B7C58-8D11-42A5-B66A-BDFD2DEF9615}" presName="iconRect" presStyleLbl="node1" presStyleIdx="0" presStyleCnt="3"/>
      <dgm:spPr>
        <a:ln>
          <a:noFill/>
        </a:ln>
      </dgm:spPr>
      <dgm:t>
        <a:bodyPr/>
        <a:lstStyle/>
        <a:p>
          <a:endParaRPr lang="en-US"/>
        </a:p>
      </dgm:t>
      <dgm:extLst/>
    </dgm:pt>
    <dgm:pt modelId="{1BAF80DD-F5B7-42C2-847D-ADF787F9D40C}" type="pres">
      <dgm:prSet presAssocID="{7B7B7C58-8D11-42A5-B66A-BDFD2DEF9615}" presName="spaceRect" presStyleCnt="0"/>
      <dgm:spPr/>
    </dgm:pt>
    <dgm:pt modelId="{14029FED-43E1-4AEC-8C33-C2BC6FCD1F6B}" type="pres">
      <dgm:prSet presAssocID="{7B7B7C58-8D11-42A5-B66A-BDFD2DEF9615}" presName="parTx" presStyleLbl="revTx" presStyleIdx="0" presStyleCnt="3" custScaleX="99924">
        <dgm:presLayoutVars>
          <dgm:chMax val="0"/>
          <dgm:chPref val="0"/>
        </dgm:presLayoutVars>
      </dgm:prSet>
      <dgm:spPr/>
      <dgm:t>
        <a:bodyPr/>
        <a:lstStyle/>
        <a:p>
          <a:endParaRPr lang="en-US"/>
        </a:p>
      </dgm:t>
    </dgm:pt>
    <dgm:pt modelId="{719A6E0B-F489-47B8-858F-897AA0C9312B}" type="pres">
      <dgm:prSet presAssocID="{95E43C3D-9DB0-4124-99FD-781E9AABC666}" presName="sibTrans" presStyleCnt="0"/>
      <dgm:spPr/>
    </dgm:pt>
    <dgm:pt modelId="{FE5B77DB-F5E2-456A-AE3E-535884DB92A0}" type="pres">
      <dgm:prSet presAssocID="{EC218617-63F4-4A17-B843-7FD459C8B1D2}" presName="compNode" presStyleCnt="0"/>
      <dgm:spPr/>
    </dgm:pt>
    <dgm:pt modelId="{2A763B28-A516-43E7-992E-08DF22F266ED}" type="pres">
      <dgm:prSet presAssocID="{EC218617-63F4-4A17-B843-7FD459C8B1D2}" presName="bgRect" presStyleLbl="bgShp" presStyleIdx="1" presStyleCnt="3"/>
      <dgm:spPr/>
    </dgm:pt>
    <dgm:pt modelId="{9E59B33E-04CB-4C86-8F1E-9DA90F94C719}" type="pres">
      <dgm:prSet presAssocID="{EC218617-63F4-4A17-B843-7FD459C8B1D2}" presName="iconRect" presStyleLbl="node1" presStyleIdx="1"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Filter"/>
        </a:ext>
      </dgm:extLst>
    </dgm:pt>
    <dgm:pt modelId="{4BB869EA-4453-4D53-B5A3-33EE28A7478A}" type="pres">
      <dgm:prSet presAssocID="{EC218617-63F4-4A17-B843-7FD459C8B1D2}" presName="spaceRect" presStyleCnt="0"/>
      <dgm:spPr/>
    </dgm:pt>
    <dgm:pt modelId="{33FAFD8C-7409-4B05-AD09-E2D2184D481E}" type="pres">
      <dgm:prSet presAssocID="{EC218617-63F4-4A17-B843-7FD459C8B1D2}" presName="parTx" presStyleLbl="revTx" presStyleIdx="1" presStyleCnt="3">
        <dgm:presLayoutVars>
          <dgm:chMax val="0"/>
          <dgm:chPref val="0"/>
        </dgm:presLayoutVars>
      </dgm:prSet>
      <dgm:spPr/>
      <dgm:t>
        <a:bodyPr/>
        <a:lstStyle/>
        <a:p>
          <a:endParaRPr lang="en-US"/>
        </a:p>
      </dgm:t>
    </dgm:pt>
    <dgm:pt modelId="{1476D150-8507-46B0-8F9F-1C98B9C6401A}" type="pres">
      <dgm:prSet presAssocID="{228613B0-F7DB-4881-9EEF-5E8B69F230F4}" presName="sibTrans" presStyleCnt="0"/>
      <dgm:spPr/>
    </dgm:pt>
    <dgm:pt modelId="{224F4A85-E697-4BD5-BBA6-5ADAD222CC5A}" type="pres">
      <dgm:prSet presAssocID="{03904909-1D14-4DD7-B3B7-B0DA81F24334}" presName="compNode" presStyleCnt="0"/>
      <dgm:spPr/>
    </dgm:pt>
    <dgm:pt modelId="{D0B5E239-5F77-4EEA-961D-7C6D427A14F7}" type="pres">
      <dgm:prSet presAssocID="{03904909-1D14-4DD7-B3B7-B0DA81F24334}" presName="bgRect" presStyleLbl="bgShp" presStyleIdx="2" presStyleCnt="3"/>
      <dgm:spPr/>
    </dgm:pt>
    <dgm:pt modelId="{607204E5-2EEA-4ADB-9B04-5731453A9895}" type="pres">
      <dgm:prSet presAssocID="{03904909-1D14-4DD7-B3B7-B0DA81F2433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82033C9F-7F8F-4144-BE76-91FB0EC7359A}" type="pres">
      <dgm:prSet presAssocID="{03904909-1D14-4DD7-B3B7-B0DA81F24334}" presName="spaceRect" presStyleCnt="0"/>
      <dgm:spPr/>
    </dgm:pt>
    <dgm:pt modelId="{B69C0E80-5A08-42EA-A1B0-F30C694D7137}" type="pres">
      <dgm:prSet presAssocID="{03904909-1D14-4DD7-B3B7-B0DA81F24334}" presName="parTx" presStyleLbl="revTx" presStyleIdx="2" presStyleCnt="3">
        <dgm:presLayoutVars>
          <dgm:chMax val="0"/>
          <dgm:chPref val="0"/>
        </dgm:presLayoutVars>
      </dgm:prSet>
      <dgm:spPr/>
      <dgm:t>
        <a:bodyPr/>
        <a:lstStyle/>
        <a:p>
          <a:endParaRPr lang="en-US"/>
        </a:p>
      </dgm:t>
    </dgm:pt>
  </dgm:ptLst>
  <dgm:cxnLst>
    <dgm:cxn modelId="{81935A1D-9FFB-4928-B2B9-EBBC206DFACC}" srcId="{CFFE0ABE-1910-4216-BC83-3186CD6502BE}" destId="{7B7B7C58-8D11-42A5-B66A-BDFD2DEF9615}" srcOrd="0" destOrd="0" parTransId="{B2A56A9D-B67B-4E9B-8081-D445C24F56CC}" sibTransId="{95E43C3D-9DB0-4124-99FD-781E9AABC666}"/>
    <dgm:cxn modelId="{190D7996-42C0-4058-BE1A-2E362FB16A6C}" srcId="{CFFE0ABE-1910-4216-BC83-3186CD6502BE}" destId="{03904909-1D14-4DD7-B3B7-B0DA81F24334}" srcOrd="2" destOrd="0" parTransId="{7FA53B73-00BA-4C24-AF13-4C689A7143AC}" sibTransId="{0323ABA0-BABB-4E7F-8732-1FF5A9B6502D}"/>
    <dgm:cxn modelId="{843572B7-1626-49F9-8932-7E3F145E6040}" type="presOf" srcId="{CFFE0ABE-1910-4216-BC83-3186CD6502BE}" destId="{DCC72BBA-C93D-480C-836A-8C37DE99354F}" srcOrd="0" destOrd="0" presId="urn:microsoft.com/office/officeart/2018/2/layout/IconVerticalSolidList"/>
    <dgm:cxn modelId="{BFC693C9-E9A6-42E9-A9CD-988DDE96213B}" type="presOf" srcId="{03904909-1D14-4DD7-B3B7-B0DA81F24334}" destId="{B69C0E80-5A08-42EA-A1B0-F30C694D7137}" srcOrd="0" destOrd="0" presId="urn:microsoft.com/office/officeart/2018/2/layout/IconVerticalSolidList"/>
    <dgm:cxn modelId="{7AD2CF03-25BA-4A04-87BE-6A4BE3EFB9FC}" type="presOf" srcId="{EC218617-63F4-4A17-B843-7FD459C8B1D2}" destId="{33FAFD8C-7409-4B05-AD09-E2D2184D481E}" srcOrd="0" destOrd="0" presId="urn:microsoft.com/office/officeart/2018/2/layout/IconVerticalSolidList"/>
    <dgm:cxn modelId="{F9CF984D-0FAB-4A3B-88A2-9213AFD61C6D}" srcId="{CFFE0ABE-1910-4216-BC83-3186CD6502BE}" destId="{EC218617-63F4-4A17-B843-7FD459C8B1D2}" srcOrd="1" destOrd="0" parTransId="{AF05BE83-EE1A-4EB6-B475-A19CC01A4090}" sibTransId="{228613B0-F7DB-4881-9EEF-5E8B69F230F4}"/>
    <dgm:cxn modelId="{03BBBFBB-09BC-4A26-96FC-D7B4A956D792}" type="presOf" srcId="{7B7B7C58-8D11-42A5-B66A-BDFD2DEF9615}" destId="{14029FED-43E1-4AEC-8C33-C2BC6FCD1F6B}" srcOrd="0" destOrd="0" presId="urn:microsoft.com/office/officeart/2018/2/layout/IconVerticalSolidList"/>
    <dgm:cxn modelId="{A92AC401-E01C-440D-B7A5-E9F781CB3B35}" type="presParOf" srcId="{DCC72BBA-C93D-480C-836A-8C37DE99354F}" destId="{64C590B5-64B4-496F-B881-E941A56CB108}" srcOrd="0" destOrd="0" presId="urn:microsoft.com/office/officeart/2018/2/layout/IconVerticalSolidList"/>
    <dgm:cxn modelId="{5119E4FD-6CF8-4AB9-BE39-FEC8C082C5BA}" type="presParOf" srcId="{64C590B5-64B4-496F-B881-E941A56CB108}" destId="{EC1AB684-FFDF-48C2-8AAB-C4F89CB26966}" srcOrd="0" destOrd="0" presId="urn:microsoft.com/office/officeart/2018/2/layout/IconVerticalSolidList"/>
    <dgm:cxn modelId="{E7E5B8AC-48DF-4084-8B20-EB3CB23A2B0D}" type="presParOf" srcId="{64C590B5-64B4-496F-B881-E941A56CB108}" destId="{EBBB3952-31EA-4F76-B1E0-354676518A64}" srcOrd="1" destOrd="0" presId="urn:microsoft.com/office/officeart/2018/2/layout/IconVerticalSolidList"/>
    <dgm:cxn modelId="{97333393-A113-4925-89F1-5BB45204435F}" type="presParOf" srcId="{64C590B5-64B4-496F-B881-E941A56CB108}" destId="{1BAF80DD-F5B7-42C2-847D-ADF787F9D40C}" srcOrd="2" destOrd="0" presId="urn:microsoft.com/office/officeart/2018/2/layout/IconVerticalSolidList"/>
    <dgm:cxn modelId="{222864C3-5419-42F0-A57B-3FE25499E138}" type="presParOf" srcId="{64C590B5-64B4-496F-B881-E941A56CB108}" destId="{14029FED-43E1-4AEC-8C33-C2BC6FCD1F6B}" srcOrd="3" destOrd="0" presId="urn:microsoft.com/office/officeart/2018/2/layout/IconVerticalSolidList"/>
    <dgm:cxn modelId="{6CC0A8A1-32E8-457D-8BD4-80E350B703DE}" type="presParOf" srcId="{DCC72BBA-C93D-480C-836A-8C37DE99354F}" destId="{719A6E0B-F489-47B8-858F-897AA0C9312B}" srcOrd="1" destOrd="0" presId="urn:microsoft.com/office/officeart/2018/2/layout/IconVerticalSolidList"/>
    <dgm:cxn modelId="{3AE2F9AA-5D82-46AA-8403-93CEABEDBFB9}" type="presParOf" srcId="{DCC72BBA-C93D-480C-836A-8C37DE99354F}" destId="{FE5B77DB-F5E2-456A-AE3E-535884DB92A0}" srcOrd="2" destOrd="0" presId="urn:microsoft.com/office/officeart/2018/2/layout/IconVerticalSolidList"/>
    <dgm:cxn modelId="{4043781F-33C5-4DEB-8C41-611B63ED8421}" type="presParOf" srcId="{FE5B77DB-F5E2-456A-AE3E-535884DB92A0}" destId="{2A763B28-A516-43E7-992E-08DF22F266ED}" srcOrd="0" destOrd="0" presId="urn:microsoft.com/office/officeart/2018/2/layout/IconVerticalSolidList"/>
    <dgm:cxn modelId="{26D639C0-BB5A-4C4A-A3D2-BAE81E652CC5}" type="presParOf" srcId="{FE5B77DB-F5E2-456A-AE3E-535884DB92A0}" destId="{9E59B33E-04CB-4C86-8F1E-9DA90F94C719}" srcOrd="1" destOrd="0" presId="urn:microsoft.com/office/officeart/2018/2/layout/IconVerticalSolidList"/>
    <dgm:cxn modelId="{E2FD800D-8D03-4C2E-8A98-83B219E2FF9E}" type="presParOf" srcId="{FE5B77DB-F5E2-456A-AE3E-535884DB92A0}" destId="{4BB869EA-4453-4D53-B5A3-33EE28A7478A}" srcOrd="2" destOrd="0" presId="urn:microsoft.com/office/officeart/2018/2/layout/IconVerticalSolidList"/>
    <dgm:cxn modelId="{05D89C33-3364-4C20-8290-A0152988EA23}" type="presParOf" srcId="{FE5B77DB-F5E2-456A-AE3E-535884DB92A0}" destId="{33FAFD8C-7409-4B05-AD09-E2D2184D481E}" srcOrd="3" destOrd="0" presId="urn:microsoft.com/office/officeart/2018/2/layout/IconVerticalSolidList"/>
    <dgm:cxn modelId="{92A1963E-D262-4354-86DC-70C9F306D0FC}" type="presParOf" srcId="{DCC72BBA-C93D-480C-836A-8C37DE99354F}" destId="{1476D150-8507-46B0-8F9F-1C98B9C6401A}" srcOrd="3" destOrd="0" presId="urn:microsoft.com/office/officeart/2018/2/layout/IconVerticalSolidList"/>
    <dgm:cxn modelId="{B704DBBB-C533-4CF2-BC91-C9C4B4905A09}" type="presParOf" srcId="{DCC72BBA-C93D-480C-836A-8C37DE99354F}" destId="{224F4A85-E697-4BD5-BBA6-5ADAD222CC5A}" srcOrd="4" destOrd="0" presId="urn:microsoft.com/office/officeart/2018/2/layout/IconVerticalSolidList"/>
    <dgm:cxn modelId="{CA35C94F-51BA-4E4D-96DC-4429EAB19FD6}" type="presParOf" srcId="{224F4A85-E697-4BD5-BBA6-5ADAD222CC5A}" destId="{D0B5E239-5F77-4EEA-961D-7C6D427A14F7}" srcOrd="0" destOrd="0" presId="urn:microsoft.com/office/officeart/2018/2/layout/IconVerticalSolidList"/>
    <dgm:cxn modelId="{E62A6219-D567-4AFD-957D-8D28E4E440B6}" type="presParOf" srcId="{224F4A85-E697-4BD5-BBA6-5ADAD222CC5A}" destId="{607204E5-2EEA-4ADB-9B04-5731453A9895}" srcOrd="1" destOrd="0" presId="urn:microsoft.com/office/officeart/2018/2/layout/IconVerticalSolidList"/>
    <dgm:cxn modelId="{8A20741F-68B5-4C39-A014-3986B0DF0966}" type="presParOf" srcId="{224F4A85-E697-4BD5-BBA6-5ADAD222CC5A}" destId="{82033C9F-7F8F-4144-BE76-91FB0EC7359A}" srcOrd="2" destOrd="0" presId="urn:microsoft.com/office/officeart/2018/2/layout/IconVerticalSolidList"/>
    <dgm:cxn modelId="{52AA7FD3-79B5-467E-BC89-A93CF0DE4F35}" type="presParOf" srcId="{224F4A85-E697-4BD5-BBA6-5ADAD222CC5A}" destId="{B69C0E80-5A08-42EA-A1B0-F30C694D71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FE0ABE-1910-4216-BC83-3186CD6502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7B7C58-8D11-42A5-B66A-BDFD2DEF9615}">
      <dgm:prSet/>
      <dgm:spPr/>
      <dgm:t>
        <a:bodyPr/>
        <a:lstStyle/>
        <a:p>
          <a:r>
            <a:rPr lang="en-US"/>
            <a:t>Import necessary libraries (pandas, numpy, scikit-learn, seaborn)</a:t>
          </a:r>
        </a:p>
      </dgm:t>
    </dgm:pt>
    <dgm:pt modelId="{B2A56A9D-B67B-4E9B-8081-D445C24F56CC}" type="parTrans" cxnId="{81935A1D-9FFB-4928-B2B9-EBBC206DFACC}">
      <dgm:prSet/>
      <dgm:spPr/>
      <dgm:t>
        <a:bodyPr/>
        <a:lstStyle/>
        <a:p>
          <a:endParaRPr lang="en-US"/>
        </a:p>
      </dgm:t>
    </dgm:pt>
    <dgm:pt modelId="{95E43C3D-9DB0-4124-99FD-781E9AABC666}" type="sibTrans" cxnId="{81935A1D-9FFB-4928-B2B9-EBBC206DFACC}">
      <dgm:prSet/>
      <dgm:spPr/>
      <dgm:t>
        <a:bodyPr/>
        <a:lstStyle/>
        <a:p>
          <a:endParaRPr lang="en-US"/>
        </a:p>
      </dgm:t>
    </dgm:pt>
    <dgm:pt modelId="{EC218617-63F4-4A17-B843-7FD459C8B1D2}">
      <dgm:prSet/>
      <dgm:spPr/>
      <dgm:t>
        <a:bodyPr/>
        <a:lstStyle/>
        <a:p>
          <a:r>
            <a:rPr lang="en-US"/>
            <a:t>Load dataset, convert to DataFrame, separate features and target</a:t>
          </a:r>
        </a:p>
      </dgm:t>
    </dgm:pt>
    <dgm:pt modelId="{AF05BE83-EE1A-4EB6-B475-A19CC01A4090}" type="parTrans" cxnId="{F9CF984D-0FAB-4A3B-88A2-9213AFD61C6D}">
      <dgm:prSet/>
      <dgm:spPr/>
      <dgm:t>
        <a:bodyPr/>
        <a:lstStyle/>
        <a:p>
          <a:endParaRPr lang="en-US"/>
        </a:p>
      </dgm:t>
    </dgm:pt>
    <dgm:pt modelId="{228613B0-F7DB-4881-9EEF-5E8B69F230F4}" type="sibTrans" cxnId="{F9CF984D-0FAB-4A3B-88A2-9213AFD61C6D}">
      <dgm:prSet/>
      <dgm:spPr/>
      <dgm:t>
        <a:bodyPr/>
        <a:lstStyle/>
        <a:p>
          <a:endParaRPr lang="en-US"/>
        </a:p>
      </dgm:t>
    </dgm:pt>
    <dgm:pt modelId="{03904909-1D14-4DD7-B3B7-B0DA81F24334}">
      <dgm:prSet/>
      <dgm:spPr/>
      <dgm:t>
        <a:bodyPr/>
        <a:lstStyle/>
        <a:p>
          <a:r>
            <a:rPr lang="en-US"/>
            <a:t>Split data: 80% training, 20% testing</a:t>
          </a:r>
        </a:p>
      </dgm:t>
    </dgm:pt>
    <dgm:pt modelId="{7FA53B73-00BA-4C24-AF13-4C689A7143AC}" type="parTrans" cxnId="{190D7996-42C0-4058-BE1A-2E362FB16A6C}">
      <dgm:prSet/>
      <dgm:spPr/>
      <dgm:t>
        <a:bodyPr/>
        <a:lstStyle/>
        <a:p>
          <a:endParaRPr lang="en-US"/>
        </a:p>
      </dgm:t>
    </dgm:pt>
    <dgm:pt modelId="{0323ABA0-BABB-4E7F-8732-1FF5A9B6502D}" type="sibTrans" cxnId="{190D7996-42C0-4058-BE1A-2E362FB16A6C}">
      <dgm:prSet/>
      <dgm:spPr/>
      <dgm:t>
        <a:bodyPr/>
        <a:lstStyle/>
        <a:p>
          <a:endParaRPr lang="en-US"/>
        </a:p>
      </dgm:t>
    </dgm:pt>
    <dgm:pt modelId="{15726B90-F0B6-4F89-8C49-F3E7597C8086}">
      <dgm:prSet/>
      <dgm:spPr/>
      <dgm:t>
        <a:bodyPr/>
        <a:lstStyle/>
        <a:p>
          <a:r>
            <a:rPr lang="en-US"/>
            <a:t>Apply feature scaling with StandardScaler (optional for Random Forest)</a:t>
          </a:r>
        </a:p>
      </dgm:t>
    </dgm:pt>
    <dgm:pt modelId="{9BE47296-EC6C-47A4-B1BF-6F4E78D9FDB8}" type="parTrans" cxnId="{3450715B-8582-4B40-97B4-D3B2C5219C1C}">
      <dgm:prSet/>
      <dgm:spPr/>
      <dgm:t>
        <a:bodyPr/>
        <a:lstStyle/>
        <a:p>
          <a:endParaRPr lang="en-US"/>
        </a:p>
      </dgm:t>
    </dgm:pt>
    <dgm:pt modelId="{D72FD386-E930-4DB8-9440-C72C07939FE0}" type="sibTrans" cxnId="{3450715B-8582-4B40-97B4-D3B2C5219C1C}">
      <dgm:prSet/>
      <dgm:spPr/>
      <dgm:t>
        <a:bodyPr/>
        <a:lstStyle/>
        <a:p>
          <a:endParaRPr lang="en-US"/>
        </a:p>
      </dgm:t>
    </dgm:pt>
    <dgm:pt modelId="{BCE4618F-027B-4A00-AA5D-180075CE187F}">
      <dgm:prSet/>
      <dgm:spPr/>
      <dgm:t>
        <a:bodyPr/>
        <a:lstStyle/>
        <a:p>
          <a:r>
            <a:rPr lang="en-US"/>
            <a:t>Train Random Forest Classifier on training data</a:t>
          </a:r>
        </a:p>
      </dgm:t>
    </dgm:pt>
    <dgm:pt modelId="{83A1D700-435D-4EC7-A1BF-F6E40AE9C178}" type="parTrans" cxnId="{FC793C5A-0D7D-405E-8871-5F7816A30A3D}">
      <dgm:prSet/>
      <dgm:spPr/>
      <dgm:t>
        <a:bodyPr/>
        <a:lstStyle/>
        <a:p>
          <a:endParaRPr lang="en-US"/>
        </a:p>
      </dgm:t>
    </dgm:pt>
    <dgm:pt modelId="{45911E68-0520-443E-B62C-90CA5619B26D}" type="sibTrans" cxnId="{FC793C5A-0D7D-405E-8871-5F7816A30A3D}">
      <dgm:prSet/>
      <dgm:spPr/>
      <dgm:t>
        <a:bodyPr/>
        <a:lstStyle/>
        <a:p>
          <a:endParaRPr lang="en-US"/>
        </a:p>
      </dgm:t>
    </dgm:pt>
    <dgm:pt modelId="{75B6384F-BE7C-4249-A4C3-84AC90A70CCE}">
      <dgm:prSet/>
      <dgm:spPr/>
      <dgm:t>
        <a:bodyPr/>
        <a:lstStyle/>
        <a:p>
          <a:r>
            <a:rPr lang="en-US"/>
            <a:t>Make predictions on test data</a:t>
          </a:r>
        </a:p>
      </dgm:t>
    </dgm:pt>
    <dgm:pt modelId="{721CB77C-7B94-4AD3-BDE8-977691C88DB7}" type="parTrans" cxnId="{98D79D70-9429-405F-8863-1287AEFD4F96}">
      <dgm:prSet/>
      <dgm:spPr/>
      <dgm:t>
        <a:bodyPr/>
        <a:lstStyle/>
        <a:p>
          <a:endParaRPr lang="en-US"/>
        </a:p>
      </dgm:t>
    </dgm:pt>
    <dgm:pt modelId="{D49D3C85-1A2E-498A-913B-93107D23989F}" type="sibTrans" cxnId="{98D79D70-9429-405F-8863-1287AEFD4F96}">
      <dgm:prSet/>
      <dgm:spPr/>
      <dgm:t>
        <a:bodyPr/>
        <a:lstStyle/>
        <a:p>
          <a:endParaRPr lang="en-US"/>
        </a:p>
      </dgm:t>
    </dgm:pt>
    <dgm:pt modelId="{4B6C5968-2778-41FB-8CBB-EEF0A7AA600A}">
      <dgm:prSet/>
      <dgm:spPr/>
      <dgm:t>
        <a:bodyPr/>
        <a:lstStyle/>
        <a:p>
          <a:r>
            <a:rPr lang="en-US"/>
            <a:t>Evaluate performance using precision, recall, F1-score, confusion matrix, and accuracy score</a:t>
          </a:r>
        </a:p>
      </dgm:t>
    </dgm:pt>
    <dgm:pt modelId="{90833F89-B7DD-4A17-95B0-8607A5C9D6DB}" type="parTrans" cxnId="{4615C477-57D5-45CD-83E4-DCC1202E61F6}">
      <dgm:prSet/>
      <dgm:spPr/>
      <dgm:t>
        <a:bodyPr/>
        <a:lstStyle/>
        <a:p>
          <a:endParaRPr lang="en-US"/>
        </a:p>
      </dgm:t>
    </dgm:pt>
    <dgm:pt modelId="{F9DCAC44-1816-49FC-80AA-38FB71394C7C}" type="sibTrans" cxnId="{4615C477-57D5-45CD-83E4-DCC1202E61F6}">
      <dgm:prSet/>
      <dgm:spPr/>
      <dgm:t>
        <a:bodyPr/>
        <a:lstStyle/>
        <a:p>
          <a:endParaRPr lang="en-US"/>
        </a:p>
      </dgm:t>
    </dgm:pt>
    <dgm:pt modelId="{65A4B770-B6FF-4CF8-9631-E99A48734F86}">
      <dgm:prSet/>
      <dgm:spPr/>
      <dgm:t>
        <a:bodyPr/>
        <a:lstStyle/>
        <a:p>
          <a:r>
            <a:rPr lang="en-US"/>
            <a:t>Adjust model as needed (hyperparameter tuning, feature selection, data preprocessing)</a:t>
          </a:r>
        </a:p>
      </dgm:t>
    </dgm:pt>
    <dgm:pt modelId="{62BAA1D9-C166-4EC3-AC59-E52899A08EA2}" type="parTrans" cxnId="{4D982ACB-D6B7-42E9-9C35-06EDBE34536A}">
      <dgm:prSet/>
      <dgm:spPr/>
      <dgm:t>
        <a:bodyPr/>
        <a:lstStyle/>
        <a:p>
          <a:endParaRPr lang="en-US"/>
        </a:p>
      </dgm:t>
    </dgm:pt>
    <dgm:pt modelId="{6CD9390B-24E0-44D3-8493-6FEB5ECF0CD0}" type="sibTrans" cxnId="{4D982ACB-D6B7-42E9-9C35-06EDBE34536A}">
      <dgm:prSet/>
      <dgm:spPr/>
      <dgm:t>
        <a:bodyPr/>
        <a:lstStyle/>
        <a:p>
          <a:endParaRPr lang="en-US"/>
        </a:p>
      </dgm:t>
    </dgm:pt>
    <dgm:pt modelId="{DCC72BBA-C93D-480C-836A-8C37DE99354F}" type="pres">
      <dgm:prSet presAssocID="{CFFE0ABE-1910-4216-BC83-3186CD6502BE}" presName="root" presStyleCnt="0">
        <dgm:presLayoutVars>
          <dgm:dir/>
          <dgm:resizeHandles val="exact"/>
        </dgm:presLayoutVars>
      </dgm:prSet>
      <dgm:spPr/>
      <dgm:t>
        <a:bodyPr/>
        <a:lstStyle/>
        <a:p>
          <a:endParaRPr lang="en-US"/>
        </a:p>
      </dgm:t>
    </dgm:pt>
    <dgm:pt modelId="{64C590B5-64B4-496F-B881-E941A56CB108}" type="pres">
      <dgm:prSet presAssocID="{7B7B7C58-8D11-42A5-B66A-BDFD2DEF9615}" presName="compNode" presStyleCnt="0"/>
      <dgm:spPr/>
    </dgm:pt>
    <dgm:pt modelId="{EC1AB684-FFDF-48C2-8AAB-C4F89CB26966}" type="pres">
      <dgm:prSet presAssocID="{7B7B7C58-8D11-42A5-B66A-BDFD2DEF9615}" presName="bgRect" presStyleLbl="bgShp" presStyleIdx="0" presStyleCnt="8"/>
      <dgm:spPr/>
    </dgm:pt>
    <dgm:pt modelId="{EBBB3952-31EA-4F76-B1E0-354676518A64}" type="pres">
      <dgm:prSet presAssocID="{7B7B7C58-8D11-42A5-B66A-BDFD2DEF9615}" presName="iconRect" presStyleLbl="node1" presStyleIdx="0" presStyleCnt="8"/>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anda"/>
        </a:ext>
      </dgm:extLst>
    </dgm:pt>
    <dgm:pt modelId="{1BAF80DD-F5B7-42C2-847D-ADF787F9D40C}" type="pres">
      <dgm:prSet presAssocID="{7B7B7C58-8D11-42A5-B66A-BDFD2DEF9615}" presName="spaceRect" presStyleCnt="0"/>
      <dgm:spPr/>
    </dgm:pt>
    <dgm:pt modelId="{14029FED-43E1-4AEC-8C33-C2BC6FCD1F6B}" type="pres">
      <dgm:prSet presAssocID="{7B7B7C58-8D11-42A5-B66A-BDFD2DEF9615}" presName="parTx" presStyleLbl="revTx" presStyleIdx="0" presStyleCnt="8">
        <dgm:presLayoutVars>
          <dgm:chMax val="0"/>
          <dgm:chPref val="0"/>
        </dgm:presLayoutVars>
      </dgm:prSet>
      <dgm:spPr/>
      <dgm:t>
        <a:bodyPr/>
        <a:lstStyle/>
        <a:p>
          <a:endParaRPr lang="en-US"/>
        </a:p>
      </dgm:t>
    </dgm:pt>
    <dgm:pt modelId="{719A6E0B-F489-47B8-858F-897AA0C9312B}" type="pres">
      <dgm:prSet presAssocID="{95E43C3D-9DB0-4124-99FD-781E9AABC666}" presName="sibTrans" presStyleCnt="0"/>
      <dgm:spPr/>
    </dgm:pt>
    <dgm:pt modelId="{FE5B77DB-F5E2-456A-AE3E-535884DB92A0}" type="pres">
      <dgm:prSet presAssocID="{EC218617-63F4-4A17-B843-7FD459C8B1D2}" presName="compNode" presStyleCnt="0"/>
      <dgm:spPr/>
    </dgm:pt>
    <dgm:pt modelId="{2A763B28-A516-43E7-992E-08DF22F266ED}" type="pres">
      <dgm:prSet presAssocID="{EC218617-63F4-4A17-B843-7FD459C8B1D2}" presName="bgRect" presStyleLbl="bgShp" presStyleIdx="1" presStyleCnt="8"/>
      <dgm:spPr/>
    </dgm:pt>
    <dgm:pt modelId="{9E59B33E-04CB-4C86-8F1E-9DA90F94C719}" type="pres">
      <dgm:prSet presAssocID="{EC218617-63F4-4A17-B843-7FD459C8B1D2}" presName="iconRect" presStyleLbl="node1" presStyleIdx="1" presStyleCnt="8"/>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Filter"/>
        </a:ext>
      </dgm:extLst>
    </dgm:pt>
    <dgm:pt modelId="{4BB869EA-4453-4D53-B5A3-33EE28A7478A}" type="pres">
      <dgm:prSet presAssocID="{EC218617-63F4-4A17-B843-7FD459C8B1D2}" presName="spaceRect" presStyleCnt="0"/>
      <dgm:spPr/>
    </dgm:pt>
    <dgm:pt modelId="{33FAFD8C-7409-4B05-AD09-E2D2184D481E}" type="pres">
      <dgm:prSet presAssocID="{EC218617-63F4-4A17-B843-7FD459C8B1D2}" presName="parTx" presStyleLbl="revTx" presStyleIdx="1" presStyleCnt="8">
        <dgm:presLayoutVars>
          <dgm:chMax val="0"/>
          <dgm:chPref val="0"/>
        </dgm:presLayoutVars>
      </dgm:prSet>
      <dgm:spPr/>
      <dgm:t>
        <a:bodyPr/>
        <a:lstStyle/>
        <a:p>
          <a:endParaRPr lang="en-US"/>
        </a:p>
      </dgm:t>
    </dgm:pt>
    <dgm:pt modelId="{1476D150-8507-46B0-8F9F-1C98B9C6401A}" type="pres">
      <dgm:prSet presAssocID="{228613B0-F7DB-4881-9EEF-5E8B69F230F4}" presName="sibTrans" presStyleCnt="0"/>
      <dgm:spPr/>
    </dgm:pt>
    <dgm:pt modelId="{224F4A85-E697-4BD5-BBA6-5ADAD222CC5A}" type="pres">
      <dgm:prSet presAssocID="{03904909-1D14-4DD7-B3B7-B0DA81F24334}" presName="compNode" presStyleCnt="0"/>
      <dgm:spPr/>
    </dgm:pt>
    <dgm:pt modelId="{D0B5E239-5F77-4EEA-961D-7C6D427A14F7}" type="pres">
      <dgm:prSet presAssocID="{03904909-1D14-4DD7-B3B7-B0DA81F24334}" presName="bgRect" presStyleLbl="bgShp" presStyleIdx="2" presStyleCnt="8"/>
      <dgm:spPr/>
    </dgm:pt>
    <dgm:pt modelId="{607204E5-2EEA-4ADB-9B04-5731453A9895}" type="pres">
      <dgm:prSet presAssocID="{03904909-1D14-4DD7-B3B7-B0DA81F24334}" presName="iconRect" presStyleLbl="node1" presStyleIdx="2" presStyleCnt="8"/>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82033C9F-7F8F-4144-BE76-91FB0EC7359A}" type="pres">
      <dgm:prSet presAssocID="{03904909-1D14-4DD7-B3B7-B0DA81F24334}" presName="spaceRect" presStyleCnt="0"/>
      <dgm:spPr/>
    </dgm:pt>
    <dgm:pt modelId="{B69C0E80-5A08-42EA-A1B0-F30C694D7137}" type="pres">
      <dgm:prSet presAssocID="{03904909-1D14-4DD7-B3B7-B0DA81F24334}" presName="parTx" presStyleLbl="revTx" presStyleIdx="2" presStyleCnt="8">
        <dgm:presLayoutVars>
          <dgm:chMax val="0"/>
          <dgm:chPref val="0"/>
        </dgm:presLayoutVars>
      </dgm:prSet>
      <dgm:spPr/>
      <dgm:t>
        <a:bodyPr/>
        <a:lstStyle/>
        <a:p>
          <a:endParaRPr lang="en-US"/>
        </a:p>
      </dgm:t>
    </dgm:pt>
    <dgm:pt modelId="{04831B87-A0B8-4FBA-949F-5F761230D9DD}" type="pres">
      <dgm:prSet presAssocID="{0323ABA0-BABB-4E7F-8732-1FF5A9B6502D}" presName="sibTrans" presStyleCnt="0"/>
      <dgm:spPr/>
    </dgm:pt>
    <dgm:pt modelId="{D4CC93BD-D98F-4117-8476-938CADDDA909}" type="pres">
      <dgm:prSet presAssocID="{15726B90-F0B6-4F89-8C49-F3E7597C8086}" presName="compNode" presStyleCnt="0"/>
      <dgm:spPr/>
    </dgm:pt>
    <dgm:pt modelId="{06A80152-9E9D-48A8-8DC5-A4692F2BE926}" type="pres">
      <dgm:prSet presAssocID="{15726B90-F0B6-4F89-8C49-F3E7597C8086}" presName="bgRect" presStyleLbl="bgShp" presStyleIdx="3" presStyleCnt="8"/>
      <dgm:spPr/>
    </dgm:pt>
    <dgm:pt modelId="{756552A8-E792-4685-9C28-A90E85C87F2E}" type="pres">
      <dgm:prSet presAssocID="{15726B90-F0B6-4F89-8C49-F3E7597C8086}" presName="iconRect" presStyleLbl="node1" presStyleIdx="3" presStyleCnt="8"/>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Forest scene"/>
        </a:ext>
      </dgm:extLst>
    </dgm:pt>
    <dgm:pt modelId="{FC3EA99D-1BFD-4AF5-B4DF-2002A1B1B7C5}" type="pres">
      <dgm:prSet presAssocID="{15726B90-F0B6-4F89-8C49-F3E7597C8086}" presName="spaceRect" presStyleCnt="0"/>
      <dgm:spPr/>
    </dgm:pt>
    <dgm:pt modelId="{A3017F12-F843-4352-910D-1DEF88974C7B}" type="pres">
      <dgm:prSet presAssocID="{15726B90-F0B6-4F89-8C49-F3E7597C8086}" presName="parTx" presStyleLbl="revTx" presStyleIdx="3" presStyleCnt="8">
        <dgm:presLayoutVars>
          <dgm:chMax val="0"/>
          <dgm:chPref val="0"/>
        </dgm:presLayoutVars>
      </dgm:prSet>
      <dgm:spPr/>
      <dgm:t>
        <a:bodyPr/>
        <a:lstStyle/>
        <a:p>
          <a:endParaRPr lang="en-US"/>
        </a:p>
      </dgm:t>
    </dgm:pt>
    <dgm:pt modelId="{2AD335F9-57E1-403B-9745-0EF1FBD44091}" type="pres">
      <dgm:prSet presAssocID="{D72FD386-E930-4DB8-9440-C72C07939FE0}" presName="sibTrans" presStyleCnt="0"/>
      <dgm:spPr/>
    </dgm:pt>
    <dgm:pt modelId="{BE165274-7268-4109-B957-B6EDC786CEA9}" type="pres">
      <dgm:prSet presAssocID="{BCE4618F-027B-4A00-AA5D-180075CE187F}" presName="compNode" presStyleCnt="0"/>
      <dgm:spPr/>
    </dgm:pt>
    <dgm:pt modelId="{3AC0A40D-3427-491A-8713-E83DC6D9F138}" type="pres">
      <dgm:prSet presAssocID="{BCE4618F-027B-4A00-AA5D-180075CE187F}" presName="bgRect" presStyleLbl="bgShp" presStyleIdx="4" presStyleCnt="8"/>
      <dgm:spPr/>
    </dgm:pt>
    <dgm:pt modelId="{B593D5BB-A0F6-43C3-BB09-E5760F05697C}" type="pres">
      <dgm:prSet presAssocID="{BCE4618F-027B-4A00-AA5D-180075CE187F}" presName="iconRect" presStyleLbl="node1" presStyleIdx="4" presStyleCnt="8"/>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Deciduous tree"/>
        </a:ext>
      </dgm:extLst>
    </dgm:pt>
    <dgm:pt modelId="{4170EA79-9EA6-4DEF-91B3-9AD2A9D2CBEB}" type="pres">
      <dgm:prSet presAssocID="{BCE4618F-027B-4A00-AA5D-180075CE187F}" presName="spaceRect" presStyleCnt="0"/>
      <dgm:spPr/>
    </dgm:pt>
    <dgm:pt modelId="{C8E46892-CA24-4CCD-A247-BBDB8684F6E3}" type="pres">
      <dgm:prSet presAssocID="{BCE4618F-027B-4A00-AA5D-180075CE187F}" presName="parTx" presStyleLbl="revTx" presStyleIdx="4" presStyleCnt="8">
        <dgm:presLayoutVars>
          <dgm:chMax val="0"/>
          <dgm:chPref val="0"/>
        </dgm:presLayoutVars>
      </dgm:prSet>
      <dgm:spPr/>
      <dgm:t>
        <a:bodyPr/>
        <a:lstStyle/>
        <a:p>
          <a:endParaRPr lang="en-US"/>
        </a:p>
      </dgm:t>
    </dgm:pt>
    <dgm:pt modelId="{CDBFFBC7-E795-4732-BF32-B404F72FA779}" type="pres">
      <dgm:prSet presAssocID="{45911E68-0520-443E-B62C-90CA5619B26D}" presName="sibTrans" presStyleCnt="0"/>
      <dgm:spPr/>
    </dgm:pt>
    <dgm:pt modelId="{0D139968-FE78-4D74-9B6A-77AA87CF952A}" type="pres">
      <dgm:prSet presAssocID="{75B6384F-BE7C-4249-A4C3-84AC90A70CCE}" presName="compNode" presStyleCnt="0"/>
      <dgm:spPr/>
    </dgm:pt>
    <dgm:pt modelId="{EDA42DEE-9E2A-4348-BF15-575410523194}" type="pres">
      <dgm:prSet presAssocID="{75B6384F-BE7C-4249-A4C3-84AC90A70CCE}" presName="bgRect" presStyleLbl="bgShp" presStyleIdx="5" presStyleCnt="8"/>
      <dgm:spPr/>
    </dgm:pt>
    <dgm:pt modelId="{A8388929-251E-4319-9BEF-A7BFB963BA35}" type="pres">
      <dgm:prSet presAssocID="{75B6384F-BE7C-4249-A4C3-84AC90A70CCE}" presName="iconRect" presStyleLbl="node1" presStyleIdx="5" presStyleCnt="8"/>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E7A9935D-EB90-4476-84CC-6C7FBCD9EE83}" type="pres">
      <dgm:prSet presAssocID="{75B6384F-BE7C-4249-A4C3-84AC90A70CCE}" presName="spaceRect" presStyleCnt="0"/>
      <dgm:spPr/>
    </dgm:pt>
    <dgm:pt modelId="{06C170C2-F6FA-45CB-93C0-76AF79FED67F}" type="pres">
      <dgm:prSet presAssocID="{75B6384F-BE7C-4249-A4C3-84AC90A70CCE}" presName="parTx" presStyleLbl="revTx" presStyleIdx="5" presStyleCnt="8">
        <dgm:presLayoutVars>
          <dgm:chMax val="0"/>
          <dgm:chPref val="0"/>
        </dgm:presLayoutVars>
      </dgm:prSet>
      <dgm:spPr/>
      <dgm:t>
        <a:bodyPr/>
        <a:lstStyle/>
        <a:p>
          <a:endParaRPr lang="en-US"/>
        </a:p>
      </dgm:t>
    </dgm:pt>
    <dgm:pt modelId="{CA90A956-6EEB-4F5C-81B6-855346C50B0B}" type="pres">
      <dgm:prSet presAssocID="{D49D3C85-1A2E-498A-913B-93107D23989F}" presName="sibTrans" presStyleCnt="0"/>
      <dgm:spPr/>
    </dgm:pt>
    <dgm:pt modelId="{B1112786-D875-49CC-8272-8D12010A59EF}" type="pres">
      <dgm:prSet presAssocID="{4B6C5968-2778-41FB-8CBB-EEF0A7AA600A}" presName="compNode" presStyleCnt="0"/>
      <dgm:spPr/>
    </dgm:pt>
    <dgm:pt modelId="{F6D79354-97FD-4780-AF67-6FC6537E13B7}" type="pres">
      <dgm:prSet presAssocID="{4B6C5968-2778-41FB-8CBB-EEF0A7AA600A}" presName="bgRect" presStyleLbl="bgShp" presStyleIdx="6" presStyleCnt="8"/>
      <dgm:spPr/>
    </dgm:pt>
    <dgm:pt modelId="{FF55B5FE-4E44-4FE1-BF56-12F8BEC7EA47}" type="pres">
      <dgm:prSet presAssocID="{4B6C5968-2778-41FB-8CBB-EEF0A7AA600A}" presName="iconRect" presStyleLbl="node1" presStyleIdx="6" presStyleCnt="8"/>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Target"/>
        </a:ext>
      </dgm:extLst>
    </dgm:pt>
    <dgm:pt modelId="{396179BC-6453-48E0-999E-8AA9A5B4F596}" type="pres">
      <dgm:prSet presAssocID="{4B6C5968-2778-41FB-8CBB-EEF0A7AA600A}" presName="spaceRect" presStyleCnt="0"/>
      <dgm:spPr/>
    </dgm:pt>
    <dgm:pt modelId="{0020D583-DCBE-4A97-BADC-8BC44D4480B0}" type="pres">
      <dgm:prSet presAssocID="{4B6C5968-2778-41FB-8CBB-EEF0A7AA600A}" presName="parTx" presStyleLbl="revTx" presStyleIdx="6" presStyleCnt="8">
        <dgm:presLayoutVars>
          <dgm:chMax val="0"/>
          <dgm:chPref val="0"/>
        </dgm:presLayoutVars>
      </dgm:prSet>
      <dgm:spPr/>
      <dgm:t>
        <a:bodyPr/>
        <a:lstStyle/>
        <a:p>
          <a:endParaRPr lang="en-US"/>
        </a:p>
      </dgm:t>
    </dgm:pt>
    <dgm:pt modelId="{7D1A23FF-ACF2-4E47-A295-CC27C57671B3}" type="pres">
      <dgm:prSet presAssocID="{F9DCAC44-1816-49FC-80AA-38FB71394C7C}" presName="sibTrans" presStyleCnt="0"/>
      <dgm:spPr/>
    </dgm:pt>
    <dgm:pt modelId="{7C12C96F-F568-4B9F-BEEE-05792F5CDAA7}" type="pres">
      <dgm:prSet presAssocID="{65A4B770-B6FF-4CF8-9631-E99A48734F86}" presName="compNode" presStyleCnt="0"/>
      <dgm:spPr/>
    </dgm:pt>
    <dgm:pt modelId="{2785DD0E-7A58-4AD7-B360-9ACCE4AB0510}" type="pres">
      <dgm:prSet presAssocID="{65A4B770-B6FF-4CF8-9631-E99A48734F86}" presName="bgRect" presStyleLbl="bgShp" presStyleIdx="7" presStyleCnt="8"/>
      <dgm:spPr/>
    </dgm:pt>
    <dgm:pt modelId="{B653FE66-3271-4115-A3AA-83C010331904}" type="pres">
      <dgm:prSet presAssocID="{65A4B770-B6FF-4CF8-9631-E99A48734F86}" presName="iconRect" presStyleLbl="node1" presStyleIdx="7" presStyleCnt="8"/>
      <dgm:spPr>
        <a:blipFill>
          <a:blip xmlns:r="http://schemas.openxmlformats.org/officeDocument/2006/relationships"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a:noFill/>
        </a:ln>
      </dgm:spPr>
      <dgm:t>
        <a:bodyPr/>
        <a:lstStyle/>
        <a:p>
          <a:endParaRPr lang="en-US"/>
        </a:p>
      </dgm:t>
      <dgm:extLst>
        <a:ext uri="{E40237B7-FDA0-4F09-8148-C483321AD2D9}">
          <dgm14:cNvPr xmlns:dgm14="http://schemas.microsoft.com/office/drawing/2010/diagram" id="0" name="" descr="Flowchart"/>
        </a:ext>
      </dgm:extLst>
    </dgm:pt>
    <dgm:pt modelId="{051C9E2F-838B-495D-8483-CD66A2FD64D7}" type="pres">
      <dgm:prSet presAssocID="{65A4B770-B6FF-4CF8-9631-E99A48734F86}" presName="spaceRect" presStyleCnt="0"/>
      <dgm:spPr/>
    </dgm:pt>
    <dgm:pt modelId="{8ACC6D1E-4932-4295-AF7C-0294CECF1DC9}" type="pres">
      <dgm:prSet presAssocID="{65A4B770-B6FF-4CF8-9631-E99A48734F86}" presName="parTx" presStyleLbl="revTx" presStyleIdx="7" presStyleCnt="8">
        <dgm:presLayoutVars>
          <dgm:chMax val="0"/>
          <dgm:chPref val="0"/>
        </dgm:presLayoutVars>
      </dgm:prSet>
      <dgm:spPr/>
      <dgm:t>
        <a:bodyPr/>
        <a:lstStyle/>
        <a:p>
          <a:endParaRPr lang="en-US"/>
        </a:p>
      </dgm:t>
    </dgm:pt>
  </dgm:ptLst>
  <dgm:cxnLst>
    <dgm:cxn modelId="{FA22F780-D1D3-4DA0-B1C6-4DB363A6EAFD}" type="presOf" srcId="{75B6384F-BE7C-4249-A4C3-84AC90A70CCE}" destId="{06C170C2-F6FA-45CB-93C0-76AF79FED67F}" srcOrd="0" destOrd="0" presId="urn:microsoft.com/office/officeart/2018/2/layout/IconVerticalSolidList"/>
    <dgm:cxn modelId="{4A8AE81C-B520-4A6F-BAA7-8F9B2B801B12}" type="presOf" srcId="{65A4B770-B6FF-4CF8-9631-E99A48734F86}" destId="{8ACC6D1E-4932-4295-AF7C-0294CECF1DC9}" srcOrd="0" destOrd="0" presId="urn:microsoft.com/office/officeart/2018/2/layout/IconVerticalSolidList"/>
    <dgm:cxn modelId="{BFC693C9-E9A6-42E9-A9CD-988DDE96213B}" type="presOf" srcId="{03904909-1D14-4DD7-B3B7-B0DA81F24334}" destId="{B69C0E80-5A08-42EA-A1B0-F30C694D7137}" srcOrd="0" destOrd="0" presId="urn:microsoft.com/office/officeart/2018/2/layout/IconVerticalSolidList"/>
    <dgm:cxn modelId="{F9CF984D-0FAB-4A3B-88A2-9213AFD61C6D}" srcId="{CFFE0ABE-1910-4216-BC83-3186CD6502BE}" destId="{EC218617-63F4-4A17-B843-7FD459C8B1D2}" srcOrd="1" destOrd="0" parTransId="{AF05BE83-EE1A-4EB6-B475-A19CC01A4090}" sibTransId="{228613B0-F7DB-4881-9EEF-5E8B69F230F4}"/>
    <dgm:cxn modelId="{33813A95-4AF0-4037-A92C-712E1FA8FA33}" type="presOf" srcId="{15726B90-F0B6-4F89-8C49-F3E7597C8086}" destId="{A3017F12-F843-4352-910D-1DEF88974C7B}" srcOrd="0" destOrd="0" presId="urn:microsoft.com/office/officeart/2018/2/layout/IconVerticalSolidList"/>
    <dgm:cxn modelId="{DAF95207-9DD2-4086-A141-04CC0B4541B0}" type="presOf" srcId="{BCE4618F-027B-4A00-AA5D-180075CE187F}" destId="{C8E46892-CA24-4CCD-A247-BBDB8684F6E3}" srcOrd="0" destOrd="0" presId="urn:microsoft.com/office/officeart/2018/2/layout/IconVerticalSolidList"/>
    <dgm:cxn modelId="{190D7996-42C0-4058-BE1A-2E362FB16A6C}" srcId="{CFFE0ABE-1910-4216-BC83-3186CD6502BE}" destId="{03904909-1D14-4DD7-B3B7-B0DA81F24334}" srcOrd="2" destOrd="0" parTransId="{7FA53B73-00BA-4C24-AF13-4C689A7143AC}" sibTransId="{0323ABA0-BABB-4E7F-8732-1FF5A9B6502D}"/>
    <dgm:cxn modelId="{4615C477-57D5-45CD-83E4-DCC1202E61F6}" srcId="{CFFE0ABE-1910-4216-BC83-3186CD6502BE}" destId="{4B6C5968-2778-41FB-8CBB-EEF0A7AA600A}" srcOrd="6" destOrd="0" parTransId="{90833F89-B7DD-4A17-95B0-8607A5C9D6DB}" sibTransId="{F9DCAC44-1816-49FC-80AA-38FB71394C7C}"/>
    <dgm:cxn modelId="{81935A1D-9FFB-4928-B2B9-EBBC206DFACC}" srcId="{CFFE0ABE-1910-4216-BC83-3186CD6502BE}" destId="{7B7B7C58-8D11-42A5-B66A-BDFD2DEF9615}" srcOrd="0" destOrd="0" parTransId="{B2A56A9D-B67B-4E9B-8081-D445C24F56CC}" sibTransId="{95E43C3D-9DB0-4124-99FD-781E9AABC666}"/>
    <dgm:cxn modelId="{3450715B-8582-4B40-97B4-D3B2C5219C1C}" srcId="{CFFE0ABE-1910-4216-BC83-3186CD6502BE}" destId="{15726B90-F0B6-4F89-8C49-F3E7597C8086}" srcOrd="3" destOrd="0" parTransId="{9BE47296-EC6C-47A4-B1BF-6F4E78D9FDB8}" sibTransId="{D72FD386-E930-4DB8-9440-C72C07939FE0}"/>
    <dgm:cxn modelId="{FC793C5A-0D7D-405E-8871-5F7816A30A3D}" srcId="{CFFE0ABE-1910-4216-BC83-3186CD6502BE}" destId="{BCE4618F-027B-4A00-AA5D-180075CE187F}" srcOrd="4" destOrd="0" parTransId="{83A1D700-435D-4EC7-A1BF-F6E40AE9C178}" sibTransId="{45911E68-0520-443E-B62C-90CA5619B26D}"/>
    <dgm:cxn modelId="{4D982ACB-D6B7-42E9-9C35-06EDBE34536A}" srcId="{CFFE0ABE-1910-4216-BC83-3186CD6502BE}" destId="{65A4B770-B6FF-4CF8-9631-E99A48734F86}" srcOrd="7" destOrd="0" parTransId="{62BAA1D9-C166-4EC3-AC59-E52899A08EA2}" sibTransId="{6CD9390B-24E0-44D3-8493-6FEB5ECF0CD0}"/>
    <dgm:cxn modelId="{03BBBFBB-09BC-4A26-96FC-D7B4A956D792}" type="presOf" srcId="{7B7B7C58-8D11-42A5-B66A-BDFD2DEF9615}" destId="{14029FED-43E1-4AEC-8C33-C2BC6FCD1F6B}" srcOrd="0" destOrd="0" presId="urn:microsoft.com/office/officeart/2018/2/layout/IconVerticalSolidList"/>
    <dgm:cxn modelId="{843572B7-1626-49F9-8932-7E3F145E6040}" type="presOf" srcId="{CFFE0ABE-1910-4216-BC83-3186CD6502BE}" destId="{DCC72BBA-C93D-480C-836A-8C37DE99354F}" srcOrd="0" destOrd="0" presId="urn:microsoft.com/office/officeart/2018/2/layout/IconVerticalSolidList"/>
    <dgm:cxn modelId="{98D79D70-9429-405F-8863-1287AEFD4F96}" srcId="{CFFE0ABE-1910-4216-BC83-3186CD6502BE}" destId="{75B6384F-BE7C-4249-A4C3-84AC90A70CCE}" srcOrd="5" destOrd="0" parTransId="{721CB77C-7B94-4AD3-BDE8-977691C88DB7}" sibTransId="{D49D3C85-1A2E-498A-913B-93107D23989F}"/>
    <dgm:cxn modelId="{7AD2CF03-25BA-4A04-87BE-6A4BE3EFB9FC}" type="presOf" srcId="{EC218617-63F4-4A17-B843-7FD459C8B1D2}" destId="{33FAFD8C-7409-4B05-AD09-E2D2184D481E}" srcOrd="0" destOrd="0" presId="urn:microsoft.com/office/officeart/2018/2/layout/IconVerticalSolidList"/>
    <dgm:cxn modelId="{6EBA87F8-733B-49F2-B749-93F42A7182D0}" type="presOf" srcId="{4B6C5968-2778-41FB-8CBB-EEF0A7AA600A}" destId="{0020D583-DCBE-4A97-BADC-8BC44D4480B0}" srcOrd="0" destOrd="0" presId="urn:microsoft.com/office/officeart/2018/2/layout/IconVerticalSolidList"/>
    <dgm:cxn modelId="{A92AC401-E01C-440D-B7A5-E9F781CB3B35}" type="presParOf" srcId="{DCC72BBA-C93D-480C-836A-8C37DE99354F}" destId="{64C590B5-64B4-496F-B881-E941A56CB108}" srcOrd="0" destOrd="0" presId="urn:microsoft.com/office/officeart/2018/2/layout/IconVerticalSolidList"/>
    <dgm:cxn modelId="{5119E4FD-6CF8-4AB9-BE39-FEC8C082C5BA}" type="presParOf" srcId="{64C590B5-64B4-496F-B881-E941A56CB108}" destId="{EC1AB684-FFDF-48C2-8AAB-C4F89CB26966}" srcOrd="0" destOrd="0" presId="urn:microsoft.com/office/officeart/2018/2/layout/IconVerticalSolidList"/>
    <dgm:cxn modelId="{E7E5B8AC-48DF-4084-8B20-EB3CB23A2B0D}" type="presParOf" srcId="{64C590B5-64B4-496F-B881-E941A56CB108}" destId="{EBBB3952-31EA-4F76-B1E0-354676518A64}" srcOrd="1" destOrd="0" presId="urn:microsoft.com/office/officeart/2018/2/layout/IconVerticalSolidList"/>
    <dgm:cxn modelId="{97333393-A113-4925-89F1-5BB45204435F}" type="presParOf" srcId="{64C590B5-64B4-496F-B881-E941A56CB108}" destId="{1BAF80DD-F5B7-42C2-847D-ADF787F9D40C}" srcOrd="2" destOrd="0" presId="urn:microsoft.com/office/officeart/2018/2/layout/IconVerticalSolidList"/>
    <dgm:cxn modelId="{222864C3-5419-42F0-A57B-3FE25499E138}" type="presParOf" srcId="{64C590B5-64B4-496F-B881-E941A56CB108}" destId="{14029FED-43E1-4AEC-8C33-C2BC6FCD1F6B}" srcOrd="3" destOrd="0" presId="urn:microsoft.com/office/officeart/2018/2/layout/IconVerticalSolidList"/>
    <dgm:cxn modelId="{6CC0A8A1-32E8-457D-8BD4-80E350B703DE}" type="presParOf" srcId="{DCC72BBA-C93D-480C-836A-8C37DE99354F}" destId="{719A6E0B-F489-47B8-858F-897AA0C9312B}" srcOrd="1" destOrd="0" presId="urn:microsoft.com/office/officeart/2018/2/layout/IconVerticalSolidList"/>
    <dgm:cxn modelId="{3AE2F9AA-5D82-46AA-8403-93CEABEDBFB9}" type="presParOf" srcId="{DCC72BBA-C93D-480C-836A-8C37DE99354F}" destId="{FE5B77DB-F5E2-456A-AE3E-535884DB92A0}" srcOrd="2" destOrd="0" presId="urn:microsoft.com/office/officeart/2018/2/layout/IconVerticalSolidList"/>
    <dgm:cxn modelId="{4043781F-33C5-4DEB-8C41-611B63ED8421}" type="presParOf" srcId="{FE5B77DB-F5E2-456A-AE3E-535884DB92A0}" destId="{2A763B28-A516-43E7-992E-08DF22F266ED}" srcOrd="0" destOrd="0" presId="urn:microsoft.com/office/officeart/2018/2/layout/IconVerticalSolidList"/>
    <dgm:cxn modelId="{26D639C0-BB5A-4C4A-A3D2-BAE81E652CC5}" type="presParOf" srcId="{FE5B77DB-F5E2-456A-AE3E-535884DB92A0}" destId="{9E59B33E-04CB-4C86-8F1E-9DA90F94C719}" srcOrd="1" destOrd="0" presId="urn:microsoft.com/office/officeart/2018/2/layout/IconVerticalSolidList"/>
    <dgm:cxn modelId="{E2FD800D-8D03-4C2E-8A98-83B219E2FF9E}" type="presParOf" srcId="{FE5B77DB-F5E2-456A-AE3E-535884DB92A0}" destId="{4BB869EA-4453-4D53-B5A3-33EE28A7478A}" srcOrd="2" destOrd="0" presId="urn:microsoft.com/office/officeart/2018/2/layout/IconVerticalSolidList"/>
    <dgm:cxn modelId="{05D89C33-3364-4C20-8290-A0152988EA23}" type="presParOf" srcId="{FE5B77DB-F5E2-456A-AE3E-535884DB92A0}" destId="{33FAFD8C-7409-4B05-AD09-E2D2184D481E}" srcOrd="3" destOrd="0" presId="urn:microsoft.com/office/officeart/2018/2/layout/IconVerticalSolidList"/>
    <dgm:cxn modelId="{92A1963E-D262-4354-86DC-70C9F306D0FC}" type="presParOf" srcId="{DCC72BBA-C93D-480C-836A-8C37DE99354F}" destId="{1476D150-8507-46B0-8F9F-1C98B9C6401A}" srcOrd="3" destOrd="0" presId="urn:microsoft.com/office/officeart/2018/2/layout/IconVerticalSolidList"/>
    <dgm:cxn modelId="{B704DBBB-C533-4CF2-BC91-C9C4B4905A09}" type="presParOf" srcId="{DCC72BBA-C93D-480C-836A-8C37DE99354F}" destId="{224F4A85-E697-4BD5-BBA6-5ADAD222CC5A}" srcOrd="4" destOrd="0" presId="urn:microsoft.com/office/officeart/2018/2/layout/IconVerticalSolidList"/>
    <dgm:cxn modelId="{CA35C94F-51BA-4E4D-96DC-4429EAB19FD6}" type="presParOf" srcId="{224F4A85-E697-4BD5-BBA6-5ADAD222CC5A}" destId="{D0B5E239-5F77-4EEA-961D-7C6D427A14F7}" srcOrd="0" destOrd="0" presId="urn:microsoft.com/office/officeart/2018/2/layout/IconVerticalSolidList"/>
    <dgm:cxn modelId="{E62A6219-D567-4AFD-957D-8D28E4E440B6}" type="presParOf" srcId="{224F4A85-E697-4BD5-BBA6-5ADAD222CC5A}" destId="{607204E5-2EEA-4ADB-9B04-5731453A9895}" srcOrd="1" destOrd="0" presId="urn:microsoft.com/office/officeart/2018/2/layout/IconVerticalSolidList"/>
    <dgm:cxn modelId="{8A20741F-68B5-4C39-A014-3986B0DF0966}" type="presParOf" srcId="{224F4A85-E697-4BD5-BBA6-5ADAD222CC5A}" destId="{82033C9F-7F8F-4144-BE76-91FB0EC7359A}" srcOrd="2" destOrd="0" presId="urn:microsoft.com/office/officeart/2018/2/layout/IconVerticalSolidList"/>
    <dgm:cxn modelId="{52AA7FD3-79B5-467E-BC89-A93CF0DE4F35}" type="presParOf" srcId="{224F4A85-E697-4BD5-BBA6-5ADAD222CC5A}" destId="{B69C0E80-5A08-42EA-A1B0-F30C694D7137}" srcOrd="3" destOrd="0" presId="urn:microsoft.com/office/officeart/2018/2/layout/IconVerticalSolidList"/>
    <dgm:cxn modelId="{04B1EFF0-4C16-4D8B-A64E-2F91DBE0F4B0}" type="presParOf" srcId="{DCC72BBA-C93D-480C-836A-8C37DE99354F}" destId="{04831B87-A0B8-4FBA-949F-5F761230D9DD}" srcOrd="5" destOrd="0" presId="urn:microsoft.com/office/officeart/2018/2/layout/IconVerticalSolidList"/>
    <dgm:cxn modelId="{F30AE8C4-65AB-426E-980F-153334D6D66B}" type="presParOf" srcId="{DCC72BBA-C93D-480C-836A-8C37DE99354F}" destId="{D4CC93BD-D98F-4117-8476-938CADDDA909}" srcOrd="6" destOrd="0" presId="urn:microsoft.com/office/officeart/2018/2/layout/IconVerticalSolidList"/>
    <dgm:cxn modelId="{F64CE5BA-5C09-4968-B374-2696337540C5}" type="presParOf" srcId="{D4CC93BD-D98F-4117-8476-938CADDDA909}" destId="{06A80152-9E9D-48A8-8DC5-A4692F2BE926}" srcOrd="0" destOrd="0" presId="urn:microsoft.com/office/officeart/2018/2/layout/IconVerticalSolidList"/>
    <dgm:cxn modelId="{12D0072F-F2EC-4162-82C5-17999BE63A2D}" type="presParOf" srcId="{D4CC93BD-D98F-4117-8476-938CADDDA909}" destId="{756552A8-E792-4685-9C28-A90E85C87F2E}" srcOrd="1" destOrd="0" presId="urn:microsoft.com/office/officeart/2018/2/layout/IconVerticalSolidList"/>
    <dgm:cxn modelId="{83889136-1935-44CC-9B8D-134F2B20A8F5}" type="presParOf" srcId="{D4CC93BD-D98F-4117-8476-938CADDDA909}" destId="{FC3EA99D-1BFD-4AF5-B4DF-2002A1B1B7C5}" srcOrd="2" destOrd="0" presId="urn:microsoft.com/office/officeart/2018/2/layout/IconVerticalSolidList"/>
    <dgm:cxn modelId="{F58BDE8E-188C-47B7-9283-A5FCD3A54B0D}" type="presParOf" srcId="{D4CC93BD-D98F-4117-8476-938CADDDA909}" destId="{A3017F12-F843-4352-910D-1DEF88974C7B}" srcOrd="3" destOrd="0" presId="urn:microsoft.com/office/officeart/2018/2/layout/IconVerticalSolidList"/>
    <dgm:cxn modelId="{89BE722D-F6F3-4AF3-A396-D5B02852B5EB}" type="presParOf" srcId="{DCC72BBA-C93D-480C-836A-8C37DE99354F}" destId="{2AD335F9-57E1-403B-9745-0EF1FBD44091}" srcOrd="7" destOrd="0" presId="urn:microsoft.com/office/officeart/2018/2/layout/IconVerticalSolidList"/>
    <dgm:cxn modelId="{4696947C-CD25-4B0E-A0AE-625BB45B8C22}" type="presParOf" srcId="{DCC72BBA-C93D-480C-836A-8C37DE99354F}" destId="{BE165274-7268-4109-B957-B6EDC786CEA9}" srcOrd="8" destOrd="0" presId="urn:microsoft.com/office/officeart/2018/2/layout/IconVerticalSolidList"/>
    <dgm:cxn modelId="{3333A7F1-049B-4AF1-9499-AE11B59A93F9}" type="presParOf" srcId="{BE165274-7268-4109-B957-B6EDC786CEA9}" destId="{3AC0A40D-3427-491A-8713-E83DC6D9F138}" srcOrd="0" destOrd="0" presId="urn:microsoft.com/office/officeart/2018/2/layout/IconVerticalSolidList"/>
    <dgm:cxn modelId="{34E14068-4D94-4DFA-8101-3032021A1756}" type="presParOf" srcId="{BE165274-7268-4109-B957-B6EDC786CEA9}" destId="{B593D5BB-A0F6-43C3-BB09-E5760F05697C}" srcOrd="1" destOrd="0" presId="urn:microsoft.com/office/officeart/2018/2/layout/IconVerticalSolidList"/>
    <dgm:cxn modelId="{04E863FF-4FF9-4CAC-841D-34E7412E4317}" type="presParOf" srcId="{BE165274-7268-4109-B957-B6EDC786CEA9}" destId="{4170EA79-9EA6-4DEF-91B3-9AD2A9D2CBEB}" srcOrd="2" destOrd="0" presId="urn:microsoft.com/office/officeart/2018/2/layout/IconVerticalSolidList"/>
    <dgm:cxn modelId="{5E9B8621-9E9F-4014-8491-41CD93C62260}" type="presParOf" srcId="{BE165274-7268-4109-B957-B6EDC786CEA9}" destId="{C8E46892-CA24-4CCD-A247-BBDB8684F6E3}" srcOrd="3" destOrd="0" presId="urn:microsoft.com/office/officeart/2018/2/layout/IconVerticalSolidList"/>
    <dgm:cxn modelId="{C491F310-0AB9-4E08-806E-CCA837F5658E}" type="presParOf" srcId="{DCC72BBA-C93D-480C-836A-8C37DE99354F}" destId="{CDBFFBC7-E795-4732-BF32-B404F72FA779}" srcOrd="9" destOrd="0" presId="urn:microsoft.com/office/officeart/2018/2/layout/IconVerticalSolidList"/>
    <dgm:cxn modelId="{8A8F4EAC-554A-49FB-965E-3DD8771FD026}" type="presParOf" srcId="{DCC72BBA-C93D-480C-836A-8C37DE99354F}" destId="{0D139968-FE78-4D74-9B6A-77AA87CF952A}" srcOrd="10" destOrd="0" presId="urn:microsoft.com/office/officeart/2018/2/layout/IconVerticalSolidList"/>
    <dgm:cxn modelId="{3F33451E-891F-4F38-BC36-308B3EAC2024}" type="presParOf" srcId="{0D139968-FE78-4D74-9B6A-77AA87CF952A}" destId="{EDA42DEE-9E2A-4348-BF15-575410523194}" srcOrd="0" destOrd="0" presId="urn:microsoft.com/office/officeart/2018/2/layout/IconVerticalSolidList"/>
    <dgm:cxn modelId="{F03983F1-D45A-4245-8003-69DC2972AD82}" type="presParOf" srcId="{0D139968-FE78-4D74-9B6A-77AA87CF952A}" destId="{A8388929-251E-4319-9BEF-A7BFB963BA35}" srcOrd="1" destOrd="0" presId="urn:microsoft.com/office/officeart/2018/2/layout/IconVerticalSolidList"/>
    <dgm:cxn modelId="{5A0BB192-48F6-427D-9C96-5E245A96440F}" type="presParOf" srcId="{0D139968-FE78-4D74-9B6A-77AA87CF952A}" destId="{E7A9935D-EB90-4476-84CC-6C7FBCD9EE83}" srcOrd="2" destOrd="0" presId="urn:microsoft.com/office/officeart/2018/2/layout/IconVerticalSolidList"/>
    <dgm:cxn modelId="{241CB2A9-D918-48B9-A84E-834A59B4D225}" type="presParOf" srcId="{0D139968-FE78-4D74-9B6A-77AA87CF952A}" destId="{06C170C2-F6FA-45CB-93C0-76AF79FED67F}" srcOrd="3" destOrd="0" presId="urn:microsoft.com/office/officeart/2018/2/layout/IconVerticalSolidList"/>
    <dgm:cxn modelId="{96649494-71F3-4F18-8313-08100BCE3837}" type="presParOf" srcId="{DCC72BBA-C93D-480C-836A-8C37DE99354F}" destId="{CA90A956-6EEB-4F5C-81B6-855346C50B0B}" srcOrd="11" destOrd="0" presId="urn:microsoft.com/office/officeart/2018/2/layout/IconVerticalSolidList"/>
    <dgm:cxn modelId="{D080FC88-FE0D-4EF1-9BBD-E99D6C9FCA33}" type="presParOf" srcId="{DCC72BBA-C93D-480C-836A-8C37DE99354F}" destId="{B1112786-D875-49CC-8272-8D12010A59EF}" srcOrd="12" destOrd="0" presId="urn:microsoft.com/office/officeart/2018/2/layout/IconVerticalSolidList"/>
    <dgm:cxn modelId="{1A4FD033-C1EF-4AF5-AB7C-988AAFA19373}" type="presParOf" srcId="{B1112786-D875-49CC-8272-8D12010A59EF}" destId="{F6D79354-97FD-4780-AF67-6FC6537E13B7}" srcOrd="0" destOrd="0" presId="urn:microsoft.com/office/officeart/2018/2/layout/IconVerticalSolidList"/>
    <dgm:cxn modelId="{CB2F5B53-4DB0-483A-B36F-9F596D04A5CD}" type="presParOf" srcId="{B1112786-D875-49CC-8272-8D12010A59EF}" destId="{FF55B5FE-4E44-4FE1-BF56-12F8BEC7EA47}" srcOrd="1" destOrd="0" presId="urn:microsoft.com/office/officeart/2018/2/layout/IconVerticalSolidList"/>
    <dgm:cxn modelId="{DE968ED3-1694-4664-94E3-E3582A1249B1}" type="presParOf" srcId="{B1112786-D875-49CC-8272-8D12010A59EF}" destId="{396179BC-6453-48E0-999E-8AA9A5B4F596}" srcOrd="2" destOrd="0" presId="urn:microsoft.com/office/officeart/2018/2/layout/IconVerticalSolidList"/>
    <dgm:cxn modelId="{86303B6E-D9A9-4195-9337-CCD97EDE3FDA}" type="presParOf" srcId="{B1112786-D875-49CC-8272-8D12010A59EF}" destId="{0020D583-DCBE-4A97-BADC-8BC44D4480B0}" srcOrd="3" destOrd="0" presId="urn:microsoft.com/office/officeart/2018/2/layout/IconVerticalSolidList"/>
    <dgm:cxn modelId="{5582E91B-4C9C-439C-B554-643F63B47D7C}" type="presParOf" srcId="{DCC72BBA-C93D-480C-836A-8C37DE99354F}" destId="{7D1A23FF-ACF2-4E47-A295-CC27C57671B3}" srcOrd="13" destOrd="0" presId="urn:microsoft.com/office/officeart/2018/2/layout/IconVerticalSolidList"/>
    <dgm:cxn modelId="{71DF1A02-1C6D-4A10-BA1D-CA83F9B4AFDD}" type="presParOf" srcId="{DCC72BBA-C93D-480C-836A-8C37DE99354F}" destId="{7C12C96F-F568-4B9F-BEEE-05792F5CDAA7}" srcOrd="14" destOrd="0" presId="urn:microsoft.com/office/officeart/2018/2/layout/IconVerticalSolidList"/>
    <dgm:cxn modelId="{CB2BBF31-8D19-4A1F-8066-ECA81450EF10}" type="presParOf" srcId="{7C12C96F-F568-4B9F-BEEE-05792F5CDAA7}" destId="{2785DD0E-7A58-4AD7-B360-9ACCE4AB0510}" srcOrd="0" destOrd="0" presId="urn:microsoft.com/office/officeart/2018/2/layout/IconVerticalSolidList"/>
    <dgm:cxn modelId="{C25FD157-998D-47BA-830B-4BCBEE1E9001}" type="presParOf" srcId="{7C12C96F-F568-4B9F-BEEE-05792F5CDAA7}" destId="{B653FE66-3271-4115-A3AA-83C010331904}" srcOrd="1" destOrd="0" presId="urn:microsoft.com/office/officeart/2018/2/layout/IconVerticalSolidList"/>
    <dgm:cxn modelId="{9A50C9F4-50E7-4E4D-8D10-14112AADB9A1}" type="presParOf" srcId="{7C12C96F-F568-4B9F-BEEE-05792F5CDAA7}" destId="{051C9E2F-838B-495D-8483-CD66A2FD64D7}" srcOrd="2" destOrd="0" presId="urn:microsoft.com/office/officeart/2018/2/layout/IconVerticalSolidList"/>
    <dgm:cxn modelId="{3A88809F-EC06-40B5-A628-5E1A1124BB62}" type="presParOf" srcId="{7C12C96F-F568-4B9F-BEEE-05792F5CDAA7}" destId="{8ACC6D1E-4932-4295-AF7C-0294CECF1D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AB684-FFDF-48C2-8AAB-C4F89CB26966}">
      <dsp:nvSpPr>
        <dsp:cNvPr id="0" name=""/>
        <dsp:cNvSpPr/>
      </dsp:nvSpPr>
      <dsp:spPr>
        <a:xfrm>
          <a:off x="0" y="85592"/>
          <a:ext cx="7742583" cy="1606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B3952-31EA-4F76-B1E0-354676518A64}">
      <dsp:nvSpPr>
        <dsp:cNvPr id="0" name=""/>
        <dsp:cNvSpPr/>
      </dsp:nvSpPr>
      <dsp:spPr>
        <a:xfrm>
          <a:off x="486071" y="362227"/>
          <a:ext cx="883766" cy="883766"/>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29FED-43E1-4AEC-8C33-C2BC6FCD1F6B}">
      <dsp:nvSpPr>
        <dsp:cNvPr id="0" name=""/>
        <dsp:cNvSpPr/>
      </dsp:nvSpPr>
      <dsp:spPr>
        <a:xfrm>
          <a:off x="1858146" y="686"/>
          <a:ext cx="5882199" cy="160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58" tIns="170058" rIns="170058" bIns="170058" numCol="1" spcCol="1270" anchor="ctr" anchorCtr="0">
          <a:noAutofit/>
        </a:bodyPr>
        <a:lstStyle/>
        <a:p>
          <a:pPr lvl="0" algn="l" defTabSz="1111250">
            <a:lnSpc>
              <a:spcPct val="90000"/>
            </a:lnSpc>
            <a:spcBef>
              <a:spcPct val="0"/>
            </a:spcBef>
            <a:spcAft>
              <a:spcPct val="35000"/>
            </a:spcAft>
          </a:pPr>
          <a:r>
            <a:rPr lang="en-US" sz="2500" kern="1200" dirty="0" smtClean="0"/>
            <a:t> </a:t>
          </a:r>
          <a:r>
            <a:rPr lang="en-US" sz="2500" kern="1200" dirty="0" smtClean="0">
              <a:latin typeface="Calisto MT" panose="02040603050505030304" pitchFamily="18" charset="0"/>
            </a:rPr>
            <a:t>Summary</a:t>
          </a:r>
          <a:endParaRPr lang="en-US" sz="2500" kern="1200" dirty="0">
            <a:latin typeface="Calisto MT" panose="02040603050505030304" pitchFamily="18" charset="0"/>
          </a:endParaRPr>
        </a:p>
      </dsp:txBody>
      <dsp:txXfrm>
        <a:off x="1858146" y="686"/>
        <a:ext cx="5882199" cy="1606847"/>
      </dsp:txXfrm>
    </dsp:sp>
    <dsp:sp modelId="{2A763B28-A516-43E7-992E-08DF22F266ED}">
      <dsp:nvSpPr>
        <dsp:cNvPr id="0" name=""/>
        <dsp:cNvSpPr/>
      </dsp:nvSpPr>
      <dsp:spPr>
        <a:xfrm>
          <a:off x="0" y="2009246"/>
          <a:ext cx="7742583" cy="1606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9B33E-04CB-4C86-8F1E-9DA90F94C719}">
      <dsp:nvSpPr>
        <dsp:cNvPr id="0" name=""/>
        <dsp:cNvSpPr/>
      </dsp:nvSpPr>
      <dsp:spPr>
        <a:xfrm>
          <a:off x="486071" y="2370787"/>
          <a:ext cx="883766" cy="88376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FAFD8C-7409-4B05-AD09-E2D2184D481E}">
      <dsp:nvSpPr>
        <dsp:cNvPr id="0" name=""/>
        <dsp:cNvSpPr/>
      </dsp:nvSpPr>
      <dsp:spPr>
        <a:xfrm>
          <a:off x="1855909" y="2009246"/>
          <a:ext cx="5886673" cy="160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58" tIns="170058" rIns="170058" bIns="170058" numCol="1" spcCol="1270" anchor="ctr" anchorCtr="0">
          <a:noAutofit/>
        </a:bodyPr>
        <a:lstStyle/>
        <a:p>
          <a:pPr lvl="0" algn="l" defTabSz="1111250">
            <a:lnSpc>
              <a:spcPct val="90000"/>
            </a:lnSpc>
            <a:spcBef>
              <a:spcPct val="0"/>
            </a:spcBef>
            <a:spcAft>
              <a:spcPct val="35000"/>
            </a:spcAft>
          </a:pPr>
          <a:r>
            <a:rPr lang="en-US" sz="2500" kern="1200" dirty="0" smtClean="0">
              <a:latin typeface="Calisto MT" panose="02040603050505030304" pitchFamily="18" charset="0"/>
            </a:rPr>
            <a:t> Project</a:t>
          </a:r>
          <a:r>
            <a:rPr lang="en-US" sz="2500" kern="1200" baseline="0" dirty="0" smtClean="0">
              <a:latin typeface="Calisto MT" panose="02040603050505030304" pitchFamily="18" charset="0"/>
            </a:rPr>
            <a:t> plan</a:t>
          </a:r>
          <a:endParaRPr lang="en-US" sz="2500" kern="1200" dirty="0">
            <a:latin typeface="Calisto MT" panose="02040603050505030304" pitchFamily="18" charset="0"/>
          </a:endParaRPr>
        </a:p>
      </dsp:txBody>
      <dsp:txXfrm>
        <a:off x="1855909" y="2009246"/>
        <a:ext cx="5886673" cy="1606847"/>
      </dsp:txXfrm>
    </dsp:sp>
    <dsp:sp modelId="{D0B5E239-5F77-4EEA-961D-7C6D427A14F7}">
      <dsp:nvSpPr>
        <dsp:cNvPr id="0" name=""/>
        <dsp:cNvSpPr/>
      </dsp:nvSpPr>
      <dsp:spPr>
        <a:xfrm>
          <a:off x="0" y="4017806"/>
          <a:ext cx="7742583" cy="1606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204E5-2EEA-4ADB-9B04-5731453A9895}">
      <dsp:nvSpPr>
        <dsp:cNvPr id="0" name=""/>
        <dsp:cNvSpPr/>
      </dsp:nvSpPr>
      <dsp:spPr>
        <a:xfrm>
          <a:off x="486071" y="4379347"/>
          <a:ext cx="883766" cy="88376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9C0E80-5A08-42EA-A1B0-F30C694D7137}">
      <dsp:nvSpPr>
        <dsp:cNvPr id="0" name=""/>
        <dsp:cNvSpPr/>
      </dsp:nvSpPr>
      <dsp:spPr>
        <a:xfrm>
          <a:off x="1855909" y="4017806"/>
          <a:ext cx="5886673" cy="160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58" tIns="170058" rIns="170058" bIns="170058" numCol="1" spcCol="1270" anchor="ctr" anchorCtr="0">
          <a:noAutofit/>
        </a:bodyPr>
        <a:lstStyle/>
        <a:p>
          <a:pPr lvl="0" algn="l" defTabSz="1111250">
            <a:lnSpc>
              <a:spcPct val="90000"/>
            </a:lnSpc>
            <a:spcBef>
              <a:spcPct val="0"/>
            </a:spcBef>
            <a:spcAft>
              <a:spcPct val="35000"/>
            </a:spcAft>
          </a:pPr>
          <a:r>
            <a:rPr lang="en-US" sz="2500" kern="1200" dirty="0" smtClean="0"/>
            <a:t>Exploratory</a:t>
          </a:r>
          <a:r>
            <a:rPr lang="en-US" sz="2500" kern="1200" baseline="0" dirty="0" smtClean="0"/>
            <a:t> data analysis</a:t>
          </a:r>
          <a:endParaRPr lang="en-US" sz="2500" kern="1200" dirty="0"/>
        </a:p>
      </dsp:txBody>
      <dsp:txXfrm>
        <a:off x="1855909" y="4017806"/>
        <a:ext cx="5886673" cy="1606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AB684-FFDF-48C2-8AAB-C4F89CB26966}">
      <dsp:nvSpPr>
        <dsp:cNvPr id="0" name=""/>
        <dsp:cNvSpPr/>
      </dsp:nvSpPr>
      <dsp:spPr>
        <a:xfrm>
          <a:off x="0" y="686"/>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B3952-31EA-4F76-B1E0-354676518A64}">
      <dsp:nvSpPr>
        <dsp:cNvPr id="0" name=""/>
        <dsp:cNvSpPr/>
      </dsp:nvSpPr>
      <dsp:spPr>
        <a:xfrm>
          <a:off x="174487" y="130470"/>
          <a:ext cx="317249" cy="31724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29FED-43E1-4AEC-8C33-C2BC6FCD1F6B}">
      <dsp:nvSpPr>
        <dsp:cNvPr id="0" name=""/>
        <dsp:cNvSpPr/>
      </dsp:nvSpPr>
      <dsp:spPr>
        <a:xfrm>
          <a:off x="666223" y="686"/>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Import necessary libraries (pandas, numpy, scikit-learn, seaborn)</a:t>
          </a:r>
        </a:p>
      </dsp:txBody>
      <dsp:txXfrm>
        <a:off x="666223" y="686"/>
        <a:ext cx="7076359" cy="576817"/>
      </dsp:txXfrm>
    </dsp:sp>
    <dsp:sp modelId="{2A763B28-A516-43E7-992E-08DF22F266ED}">
      <dsp:nvSpPr>
        <dsp:cNvPr id="0" name=""/>
        <dsp:cNvSpPr/>
      </dsp:nvSpPr>
      <dsp:spPr>
        <a:xfrm>
          <a:off x="0" y="721708"/>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9B33E-04CB-4C86-8F1E-9DA90F94C719}">
      <dsp:nvSpPr>
        <dsp:cNvPr id="0" name=""/>
        <dsp:cNvSpPr/>
      </dsp:nvSpPr>
      <dsp:spPr>
        <a:xfrm>
          <a:off x="174487" y="851492"/>
          <a:ext cx="317249" cy="31724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FAFD8C-7409-4B05-AD09-E2D2184D481E}">
      <dsp:nvSpPr>
        <dsp:cNvPr id="0" name=""/>
        <dsp:cNvSpPr/>
      </dsp:nvSpPr>
      <dsp:spPr>
        <a:xfrm>
          <a:off x="666223" y="721708"/>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Load dataset, convert to DataFrame, separate features and target</a:t>
          </a:r>
        </a:p>
      </dsp:txBody>
      <dsp:txXfrm>
        <a:off x="666223" y="721708"/>
        <a:ext cx="7076359" cy="576817"/>
      </dsp:txXfrm>
    </dsp:sp>
    <dsp:sp modelId="{D0B5E239-5F77-4EEA-961D-7C6D427A14F7}">
      <dsp:nvSpPr>
        <dsp:cNvPr id="0" name=""/>
        <dsp:cNvSpPr/>
      </dsp:nvSpPr>
      <dsp:spPr>
        <a:xfrm>
          <a:off x="0" y="1442729"/>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204E5-2EEA-4ADB-9B04-5731453A9895}">
      <dsp:nvSpPr>
        <dsp:cNvPr id="0" name=""/>
        <dsp:cNvSpPr/>
      </dsp:nvSpPr>
      <dsp:spPr>
        <a:xfrm>
          <a:off x="174487" y="1572513"/>
          <a:ext cx="317249" cy="31724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9C0E80-5A08-42EA-A1B0-F30C694D7137}">
      <dsp:nvSpPr>
        <dsp:cNvPr id="0" name=""/>
        <dsp:cNvSpPr/>
      </dsp:nvSpPr>
      <dsp:spPr>
        <a:xfrm>
          <a:off x="666223" y="1442729"/>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Split data: 80% training, 20% testing</a:t>
          </a:r>
        </a:p>
      </dsp:txBody>
      <dsp:txXfrm>
        <a:off x="666223" y="1442729"/>
        <a:ext cx="7076359" cy="576817"/>
      </dsp:txXfrm>
    </dsp:sp>
    <dsp:sp modelId="{06A80152-9E9D-48A8-8DC5-A4692F2BE926}">
      <dsp:nvSpPr>
        <dsp:cNvPr id="0" name=""/>
        <dsp:cNvSpPr/>
      </dsp:nvSpPr>
      <dsp:spPr>
        <a:xfrm>
          <a:off x="0" y="2163751"/>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552A8-E792-4685-9C28-A90E85C87F2E}">
      <dsp:nvSpPr>
        <dsp:cNvPr id="0" name=""/>
        <dsp:cNvSpPr/>
      </dsp:nvSpPr>
      <dsp:spPr>
        <a:xfrm>
          <a:off x="174487" y="2293535"/>
          <a:ext cx="317249" cy="31724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17F12-F843-4352-910D-1DEF88974C7B}">
      <dsp:nvSpPr>
        <dsp:cNvPr id="0" name=""/>
        <dsp:cNvSpPr/>
      </dsp:nvSpPr>
      <dsp:spPr>
        <a:xfrm>
          <a:off x="666223" y="2163751"/>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Apply feature scaling with StandardScaler (optional for Random Forest)</a:t>
          </a:r>
        </a:p>
      </dsp:txBody>
      <dsp:txXfrm>
        <a:off x="666223" y="2163751"/>
        <a:ext cx="7076359" cy="576817"/>
      </dsp:txXfrm>
    </dsp:sp>
    <dsp:sp modelId="{3AC0A40D-3427-491A-8713-E83DC6D9F138}">
      <dsp:nvSpPr>
        <dsp:cNvPr id="0" name=""/>
        <dsp:cNvSpPr/>
      </dsp:nvSpPr>
      <dsp:spPr>
        <a:xfrm>
          <a:off x="0" y="2884772"/>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93D5BB-A0F6-43C3-BB09-E5760F05697C}">
      <dsp:nvSpPr>
        <dsp:cNvPr id="0" name=""/>
        <dsp:cNvSpPr/>
      </dsp:nvSpPr>
      <dsp:spPr>
        <a:xfrm>
          <a:off x="174487" y="3014556"/>
          <a:ext cx="317249" cy="317249"/>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46892-CA24-4CCD-A247-BBDB8684F6E3}">
      <dsp:nvSpPr>
        <dsp:cNvPr id="0" name=""/>
        <dsp:cNvSpPr/>
      </dsp:nvSpPr>
      <dsp:spPr>
        <a:xfrm>
          <a:off x="666223" y="2884772"/>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Train Random Forest Classifier on training data</a:t>
          </a:r>
        </a:p>
      </dsp:txBody>
      <dsp:txXfrm>
        <a:off x="666223" y="2884772"/>
        <a:ext cx="7076359" cy="576817"/>
      </dsp:txXfrm>
    </dsp:sp>
    <dsp:sp modelId="{EDA42DEE-9E2A-4348-BF15-575410523194}">
      <dsp:nvSpPr>
        <dsp:cNvPr id="0" name=""/>
        <dsp:cNvSpPr/>
      </dsp:nvSpPr>
      <dsp:spPr>
        <a:xfrm>
          <a:off x="0" y="3605794"/>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388929-251E-4319-9BEF-A7BFB963BA35}">
      <dsp:nvSpPr>
        <dsp:cNvPr id="0" name=""/>
        <dsp:cNvSpPr/>
      </dsp:nvSpPr>
      <dsp:spPr>
        <a:xfrm>
          <a:off x="174487" y="3735578"/>
          <a:ext cx="317249" cy="317249"/>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C170C2-F6FA-45CB-93C0-76AF79FED67F}">
      <dsp:nvSpPr>
        <dsp:cNvPr id="0" name=""/>
        <dsp:cNvSpPr/>
      </dsp:nvSpPr>
      <dsp:spPr>
        <a:xfrm>
          <a:off x="666223" y="3605794"/>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Make predictions on test data</a:t>
          </a:r>
        </a:p>
      </dsp:txBody>
      <dsp:txXfrm>
        <a:off x="666223" y="3605794"/>
        <a:ext cx="7076359" cy="576817"/>
      </dsp:txXfrm>
    </dsp:sp>
    <dsp:sp modelId="{F6D79354-97FD-4780-AF67-6FC6537E13B7}">
      <dsp:nvSpPr>
        <dsp:cNvPr id="0" name=""/>
        <dsp:cNvSpPr/>
      </dsp:nvSpPr>
      <dsp:spPr>
        <a:xfrm>
          <a:off x="0" y="4326815"/>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5B5FE-4E44-4FE1-BF56-12F8BEC7EA47}">
      <dsp:nvSpPr>
        <dsp:cNvPr id="0" name=""/>
        <dsp:cNvSpPr/>
      </dsp:nvSpPr>
      <dsp:spPr>
        <a:xfrm>
          <a:off x="174487" y="4456599"/>
          <a:ext cx="317249" cy="317249"/>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0D583-DCBE-4A97-BADC-8BC44D4480B0}">
      <dsp:nvSpPr>
        <dsp:cNvPr id="0" name=""/>
        <dsp:cNvSpPr/>
      </dsp:nvSpPr>
      <dsp:spPr>
        <a:xfrm>
          <a:off x="666223" y="4326815"/>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Evaluate performance using precision, recall, F1-score, confusion matrix, and accuracy score</a:t>
          </a:r>
        </a:p>
      </dsp:txBody>
      <dsp:txXfrm>
        <a:off x="666223" y="4326815"/>
        <a:ext cx="7076359" cy="576817"/>
      </dsp:txXfrm>
    </dsp:sp>
    <dsp:sp modelId="{2785DD0E-7A58-4AD7-B360-9ACCE4AB0510}">
      <dsp:nvSpPr>
        <dsp:cNvPr id="0" name=""/>
        <dsp:cNvSpPr/>
      </dsp:nvSpPr>
      <dsp:spPr>
        <a:xfrm>
          <a:off x="0" y="5047837"/>
          <a:ext cx="7742583" cy="57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53FE66-3271-4115-A3AA-83C010331904}">
      <dsp:nvSpPr>
        <dsp:cNvPr id="0" name=""/>
        <dsp:cNvSpPr/>
      </dsp:nvSpPr>
      <dsp:spPr>
        <a:xfrm>
          <a:off x="174487" y="5177620"/>
          <a:ext cx="317249" cy="317249"/>
        </a:xfrm>
        <a:prstGeom prst="rect">
          <a:avLst/>
        </a:prstGeom>
        <a:blipFill>
          <a:blip xmlns:r="http://schemas.openxmlformats.org/officeDocument/2006/relationships"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C6D1E-4932-4295-AF7C-0294CECF1DC9}">
      <dsp:nvSpPr>
        <dsp:cNvPr id="0" name=""/>
        <dsp:cNvSpPr/>
      </dsp:nvSpPr>
      <dsp:spPr>
        <a:xfrm>
          <a:off x="666223" y="5047837"/>
          <a:ext cx="7076359" cy="57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046" tIns="61046" rIns="61046" bIns="61046" numCol="1" spcCol="1270" anchor="ctr" anchorCtr="0">
          <a:noAutofit/>
        </a:bodyPr>
        <a:lstStyle/>
        <a:p>
          <a:pPr lvl="0" algn="l" defTabSz="711200">
            <a:lnSpc>
              <a:spcPct val="90000"/>
            </a:lnSpc>
            <a:spcBef>
              <a:spcPct val="0"/>
            </a:spcBef>
            <a:spcAft>
              <a:spcPct val="35000"/>
            </a:spcAft>
          </a:pPr>
          <a:r>
            <a:rPr lang="en-US" sz="1600" kern="1200"/>
            <a:t>Adjust model as needed (hyperparameter tuning, feature selection, data preprocessing)</a:t>
          </a:r>
        </a:p>
      </dsp:txBody>
      <dsp:txXfrm>
        <a:off x="666223" y="5047837"/>
        <a:ext cx="7076359" cy="5768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11/28/2023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9928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11/28/2023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512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11/28/2023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15345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11/28/2023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83164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11/28/2023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55270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11/28/2023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7191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11/28/2023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405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11/28/2023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577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11/28/2023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1646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11/28/2023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49893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11/28/2023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3848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11/28/2023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29923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uttarina.roy@pace.edu"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BE82E8AF-B5E7-FBF0-22A6-386DAEFF0532}"/>
              </a:ext>
            </a:extLst>
          </p:cNvPr>
          <p:cNvPicPr>
            <a:picLocks noChangeAspect="1"/>
          </p:cNvPicPr>
          <p:nvPr/>
        </p:nvPicPr>
        <p:blipFill rotWithShape="1">
          <a:blip r:embed="rId2"/>
          <a:srcRect t="237" r="-2" b="14554"/>
          <a:stretch/>
        </p:blipFill>
        <p:spPr>
          <a:xfrm>
            <a:off x="10159" y="-2"/>
            <a:ext cx="12191979" cy="6857998"/>
          </a:xfrm>
          <a:prstGeom prst="rect">
            <a:avLst/>
          </a:prstGeom>
          <a:effectLst>
            <a:outerShdw blurRad="596900" dist="330200" dir="8820000" sx="87000" sy="87000" algn="ctr" rotWithShape="0">
              <a:srgbClr val="000000">
                <a:alpha val="29000"/>
              </a:srgbClr>
            </a:outerShdw>
          </a:effectLst>
        </p:spPr>
      </p:pic>
      <p:sp>
        <p:nvSpPr>
          <p:cNvPr id="73" name="Rectangle 72">
            <a:extLst>
              <a:ext uri="{FF2B5EF4-FFF2-40B4-BE49-F238E27FC236}">
                <a16:creationId xmlns:a16="http://schemas.microsoft.com/office/drawing/2014/main" id="{095830D2-F2AE-4DD8-B586-89B0977916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4971" y="475074"/>
            <a:ext cx="4867234" cy="2508616"/>
          </a:xfrm>
        </p:spPr>
        <p:txBody>
          <a:bodyPr vert="horz" lIns="91440" tIns="45720" rIns="91440" bIns="45720" rtlCol="0" anchor="t">
            <a:normAutofit/>
          </a:bodyPr>
          <a:lstStyle/>
          <a:p>
            <a:pPr>
              <a:lnSpc>
                <a:spcPct val="90000"/>
              </a:lnSpc>
            </a:pPr>
            <a:r>
              <a:rPr lang="en-US" sz="3400" dirty="0">
                <a:solidFill>
                  <a:srgbClr val="FFFFFF"/>
                </a:solidFill>
                <a:latin typeface="Calisto MT" panose="02040603050505030304" pitchFamily="18" charset="0"/>
              </a:rPr>
              <a:t>B</a:t>
            </a:r>
            <a:r>
              <a:rPr lang="en-US" sz="3400" dirty="0" smtClean="0">
                <a:solidFill>
                  <a:srgbClr val="FFFFFF"/>
                </a:solidFill>
                <a:latin typeface="Calisto MT" panose="02040603050505030304" pitchFamily="18" charset="0"/>
              </a:rPr>
              <a:t>reast </a:t>
            </a:r>
            <a:r>
              <a:rPr lang="en-US" sz="3400" dirty="0">
                <a:solidFill>
                  <a:srgbClr val="FFFFFF"/>
                </a:solidFill>
                <a:latin typeface="Calisto MT" panose="02040603050505030304" pitchFamily="18" charset="0"/>
              </a:rPr>
              <a:t>cancer research </a:t>
            </a:r>
            <a:r>
              <a:rPr lang="en-US" sz="3400" dirty="0" smtClean="0">
                <a:solidFill>
                  <a:srgbClr val="FFFFFF"/>
                </a:solidFill>
                <a:latin typeface="Calisto MT" panose="02040603050505030304" pitchFamily="18" charset="0"/>
              </a:rPr>
              <a:t>   and </a:t>
            </a:r>
            <a:r>
              <a:rPr lang="en-US" sz="3400" dirty="0">
                <a:solidFill>
                  <a:srgbClr val="FFFFFF"/>
                </a:solidFill>
                <a:latin typeface="Calisto MT" panose="02040603050505030304" pitchFamily="18" charset="0"/>
              </a:rPr>
              <a:t>diagnosis</a:t>
            </a:r>
          </a:p>
        </p:txBody>
      </p:sp>
      <p:sp>
        <p:nvSpPr>
          <p:cNvPr id="3" name="Rectangle 2"/>
          <p:cNvSpPr/>
          <p:nvPr/>
        </p:nvSpPr>
        <p:spPr>
          <a:xfrm>
            <a:off x="7514143" y="4554974"/>
            <a:ext cx="3915857" cy="1754326"/>
          </a:xfrm>
          <a:prstGeom prst="rect">
            <a:avLst/>
          </a:prstGeom>
        </p:spPr>
        <p:txBody>
          <a:bodyPr wrap="square">
            <a:spAutoFit/>
          </a:bodyPr>
          <a:lstStyle/>
          <a:p>
            <a:r>
              <a:rPr lang="en-US" dirty="0" smtClean="0">
                <a:solidFill>
                  <a:schemeClr val="bg1"/>
                </a:solidFill>
                <a:latin typeface="Calisto MT" panose="02040603050505030304" pitchFamily="18" charset="0"/>
              </a:rPr>
              <a:t>Date- 11/28/2023</a:t>
            </a:r>
          </a:p>
          <a:p>
            <a:r>
              <a:rPr lang="en-US" dirty="0" err="1" smtClean="0">
                <a:solidFill>
                  <a:schemeClr val="bg1"/>
                </a:solidFill>
                <a:latin typeface="Calisto MT" panose="02040603050505030304" pitchFamily="18" charset="0"/>
              </a:rPr>
              <a:t>Uttarina</a:t>
            </a:r>
            <a:r>
              <a:rPr lang="en-US" dirty="0" smtClean="0">
                <a:solidFill>
                  <a:schemeClr val="bg1"/>
                </a:solidFill>
                <a:latin typeface="Calisto MT" panose="02040603050505030304" pitchFamily="18" charset="0"/>
              </a:rPr>
              <a:t> Roy</a:t>
            </a:r>
          </a:p>
          <a:p>
            <a:r>
              <a:rPr lang="en-US" dirty="0" smtClean="0">
                <a:solidFill>
                  <a:schemeClr val="bg1"/>
                </a:solidFill>
                <a:latin typeface="Calisto MT" panose="02040603050505030304" pitchFamily="18" charset="0"/>
                <a:hlinkClick r:id="rId3"/>
              </a:rPr>
              <a:t>uttarina.roy@pace.edu</a:t>
            </a:r>
            <a:endParaRPr lang="en-US" dirty="0" smtClean="0">
              <a:solidFill>
                <a:schemeClr val="bg1"/>
              </a:solidFill>
              <a:latin typeface="Calisto MT" panose="02040603050505030304" pitchFamily="18" charset="0"/>
            </a:endParaRPr>
          </a:p>
          <a:p>
            <a:r>
              <a:rPr lang="en-US" dirty="0" smtClean="0">
                <a:solidFill>
                  <a:schemeClr val="bg1"/>
                </a:solidFill>
                <a:latin typeface="Calisto MT" panose="02040603050505030304" pitchFamily="18" charset="0"/>
              </a:rPr>
              <a:t>Practical </a:t>
            </a:r>
            <a:r>
              <a:rPr lang="en-US" dirty="0">
                <a:solidFill>
                  <a:schemeClr val="bg1"/>
                </a:solidFill>
                <a:latin typeface="Calisto MT" panose="02040603050505030304" pitchFamily="18" charset="0"/>
              </a:rPr>
              <a:t>Data science CS-667</a:t>
            </a:r>
          </a:p>
          <a:p>
            <a:r>
              <a:rPr lang="en-US" dirty="0">
                <a:solidFill>
                  <a:schemeClr val="bg1"/>
                </a:solidFill>
                <a:latin typeface="Calisto MT" panose="02040603050505030304" pitchFamily="18" charset="0"/>
              </a:rPr>
              <a:t>MS in Data science</a:t>
            </a:r>
          </a:p>
          <a:p>
            <a:endParaRPr lang="en-IN" dirty="0">
              <a:solidFill>
                <a:schemeClr val="bg1"/>
              </a:solidFill>
              <a:latin typeface="Calisto MT" panose="02040603050505030304" pitchFamily="18" charset="0"/>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06B261F-632C-43DC-8DC7-7723B36827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524C7F-EE50-42C5-9434-7C78CE0444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6378E-CFB1-1A7A-B2C3-10C4536884C3}"/>
              </a:ext>
            </a:extLst>
          </p:cNvPr>
          <p:cNvSpPr>
            <a:spLocks noGrp="1"/>
          </p:cNvSpPr>
          <p:nvPr>
            <p:ph type="title"/>
          </p:nvPr>
        </p:nvSpPr>
        <p:spPr>
          <a:xfrm>
            <a:off x="484552" y="365125"/>
            <a:ext cx="5022630" cy="2430030"/>
          </a:xfrm>
        </p:spPr>
        <p:txBody>
          <a:bodyPr vert="horz" lIns="91440" tIns="45720" rIns="91440" bIns="45720" rtlCol="0" anchor="b">
            <a:normAutofit/>
          </a:bodyPr>
          <a:lstStyle/>
          <a:p>
            <a:r>
              <a:rPr lang="en-US" b="1"/>
              <a:t>Confusion Matrix</a:t>
            </a:r>
          </a:p>
        </p:txBody>
      </p:sp>
      <p:sp>
        <p:nvSpPr>
          <p:cNvPr id="7" name="TextBox 6">
            <a:extLst>
              <a:ext uri="{FF2B5EF4-FFF2-40B4-BE49-F238E27FC236}">
                <a16:creationId xmlns:a16="http://schemas.microsoft.com/office/drawing/2014/main" id="{2FB6E6BE-04E6-A058-9160-BF4DCDEDD2BF}"/>
              </a:ext>
            </a:extLst>
          </p:cNvPr>
          <p:cNvSpPr txBox="1"/>
          <p:nvPr/>
        </p:nvSpPr>
        <p:spPr>
          <a:xfrm>
            <a:off x="484552" y="2793456"/>
            <a:ext cx="5022630" cy="39512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Bef>
                <a:spcPts val="1000"/>
              </a:spcBef>
            </a:pPr>
            <a:r>
              <a:rPr lang="en-US" sz="1600" dirty="0">
                <a:solidFill>
                  <a:schemeClr val="bg1"/>
                </a:solidFill>
              </a:rPr>
              <a:t>Top-left (40): True Negatives (TN) - The number of instances correctly predicted as negative (malignant).</a:t>
            </a:r>
          </a:p>
          <a:p>
            <a:pPr>
              <a:lnSpc>
                <a:spcPct val="110000"/>
              </a:lnSpc>
              <a:spcBef>
                <a:spcPts val="1000"/>
              </a:spcBef>
            </a:pPr>
            <a:r>
              <a:rPr lang="en-US" sz="1600" dirty="0">
                <a:solidFill>
                  <a:schemeClr val="bg1"/>
                </a:solidFill>
              </a:rPr>
              <a:t>Top-right (3): False Positives (FP) - The number of instances falsely predicted as positive (benign) when they are actually negative (malignant).</a:t>
            </a:r>
          </a:p>
          <a:p>
            <a:pPr>
              <a:lnSpc>
                <a:spcPct val="110000"/>
              </a:lnSpc>
              <a:spcBef>
                <a:spcPts val="1000"/>
              </a:spcBef>
            </a:pPr>
            <a:r>
              <a:rPr lang="en-US" sz="1600" dirty="0">
                <a:solidFill>
                  <a:schemeClr val="bg1"/>
                </a:solidFill>
              </a:rPr>
              <a:t>Bottom-left (1): False Negatives (FN) - The number of instances falsely predicted as negative (malignant) when they are actually positive (benign).</a:t>
            </a:r>
          </a:p>
          <a:p>
            <a:pPr>
              <a:lnSpc>
                <a:spcPct val="110000"/>
              </a:lnSpc>
              <a:spcBef>
                <a:spcPts val="1000"/>
              </a:spcBef>
            </a:pPr>
            <a:r>
              <a:rPr lang="en-US" sz="1600" dirty="0">
                <a:solidFill>
                  <a:schemeClr val="bg1"/>
                </a:solidFill>
              </a:rPr>
              <a:t>Bottom-right (70): True Positives (TP) - The number of instances correctly predicted as positive (benign).</a:t>
            </a:r>
          </a:p>
          <a:p>
            <a:pPr>
              <a:lnSpc>
                <a:spcPct val="110000"/>
              </a:lnSpc>
              <a:spcBef>
                <a:spcPts val="1000"/>
              </a:spcBef>
            </a:pPr>
            <a:endParaRPr lang="en-US" sz="1600" dirty="0">
              <a:solidFill>
                <a:schemeClr val="bg1"/>
              </a:solidFill>
            </a:endParaRPr>
          </a:p>
          <a:p>
            <a:pPr marL="285750">
              <a:lnSpc>
                <a:spcPct val="110000"/>
              </a:lnSpc>
              <a:spcAft>
                <a:spcPts val="600"/>
              </a:spcAft>
            </a:pPr>
            <a:endParaRPr lang="en-US" sz="1600" dirty="0">
              <a:solidFill>
                <a:schemeClr val="bg1"/>
              </a:solidFill>
            </a:endParaRPr>
          </a:p>
        </p:txBody>
      </p:sp>
      <p:pic>
        <p:nvPicPr>
          <p:cNvPr id="8" name="Picture 8">
            <a:extLst>
              <a:ext uri="{FF2B5EF4-FFF2-40B4-BE49-F238E27FC236}">
                <a16:creationId xmlns:a16="http://schemas.microsoft.com/office/drawing/2014/main" id="{257DC538-047D-DAB3-4225-02703A1DBF45}"/>
              </a:ext>
            </a:extLst>
          </p:cNvPr>
          <p:cNvPicPr>
            <a:picLocks noGrp="1" noChangeAspect="1"/>
          </p:cNvPicPr>
          <p:nvPr>
            <p:ph idx="1"/>
          </p:nvPr>
        </p:nvPicPr>
        <p:blipFill>
          <a:blip r:embed="rId2"/>
          <a:stretch>
            <a:fillRect/>
          </a:stretch>
        </p:blipFill>
        <p:spPr>
          <a:xfrm>
            <a:off x="6580550" y="1145664"/>
            <a:ext cx="5126898" cy="4460401"/>
          </a:xfrm>
          <a:prstGeom prst="rect">
            <a:avLst/>
          </a:prstGeom>
        </p:spPr>
      </p:pic>
      <p:sp>
        <p:nvSpPr>
          <p:cNvPr id="6" name="TextBox 5">
            <a:extLst>
              <a:ext uri="{FF2B5EF4-FFF2-40B4-BE49-F238E27FC236}">
                <a16:creationId xmlns:a16="http://schemas.microsoft.com/office/drawing/2014/main" id="{18BB3A71-7B64-ED9D-5DF1-D793C338EF0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badi"/>
            </a:endParaRPr>
          </a:p>
        </p:txBody>
      </p:sp>
    </p:spTree>
    <p:extLst>
      <p:ext uri="{BB962C8B-B14F-4D97-AF65-F5344CB8AC3E}">
        <p14:creationId xmlns:p14="http://schemas.microsoft.com/office/powerpoint/2010/main" val="117175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7D73E63-A884-4994-BA80-B7AC098B8E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FC33220-06A6-4A1F-B678-AE0080B083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082"/>
            <a:ext cx="6096000" cy="34319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47F4B-23B4-2418-D27D-7B2F7026870B}"/>
              </a:ext>
            </a:extLst>
          </p:cNvPr>
          <p:cNvSpPr>
            <a:spLocks noGrp="1"/>
          </p:cNvSpPr>
          <p:nvPr>
            <p:ph type="title"/>
          </p:nvPr>
        </p:nvSpPr>
        <p:spPr>
          <a:xfrm>
            <a:off x="484553" y="3870614"/>
            <a:ext cx="5113608" cy="2306349"/>
          </a:xfrm>
        </p:spPr>
        <p:txBody>
          <a:bodyPr>
            <a:normAutofit/>
          </a:bodyPr>
          <a:lstStyle/>
          <a:p>
            <a:r>
              <a:rPr lang="en-US" b="1"/>
              <a:t>Random Forest Classifier (RFC)</a:t>
            </a:r>
          </a:p>
          <a:p>
            <a:endParaRPr lang="en-US" dirty="0"/>
          </a:p>
        </p:txBody>
      </p:sp>
      <p:pic>
        <p:nvPicPr>
          <p:cNvPr id="40" name="Picture 25" descr="Aerial view of green treetops">
            <a:extLst>
              <a:ext uri="{FF2B5EF4-FFF2-40B4-BE49-F238E27FC236}">
                <a16:creationId xmlns:a16="http://schemas.microsoft.com/office/drawing/2014/main" id="{D04C992A-2C12-DD79-429C-C0A11DCAB15A}"/>
              </a:ext>
            </a:extLst>
          </p:cNvPr>
          <p:cNvPicPr>
            <a:picLocks noChangeAspect="1"/>
          </p:cNvPicPr>
          <p:nvPr/>
        </p:nvPicPr>
        <p:blipFill rotWithShape="1">
          <a:blip r:embed="rId2"/>
          <a:srcRect t="7901" b="7901"/>
          <a:stretch/>
        </p:blipFill>
        <p:spPr>
          <a:xfrm>
            <a:off x="-1" y="10"/>
            <a:ext cx="6095999" cy="3426071"/>
          </a:xfrm>
          <a:prstGeom prst="rect">
            <a:avLst/>
          </a:prstGeom>
        </p:spPr>
      </p:pic>
      <p:sp>
        <p:nvSpPr>
          <p:cNvPr id="3" name="Content Placeholder 2">
            <a:extLst>
              <a:ext uri="{FF2B5EF4-FFF2-40B4-BE49-F238E27FC236}">
                <a16:creationId xmlns:a16="http://schemas.microsoft.com/office/drawing/2014/main" id="{E9264841-C039-498A-97A7-9D3C1D901B5D}"/>
              </a:ext>
            </a:extLst>
          </p:cNvPr>
          <p:cNvSpPr>
            <a:spLocks noGrp="1"/>
          </p:cNvSpPr>
          <p:nvPr>
            <p:ph idx="1"/>
          </p:nvPr>
        </p:nvSpPr>
        <p:spPr>
          <a:xfrm>
            <a:off x="6466840" y="498764"/>
            <a:ext cx="5578939" cy="5678199"/>
          </a:xfrm>
        </p:spPr>
        <p:txBody>
          <a:bodyPr vert="horz" lIns="91440" tIns="45720" rIns="91440" bIns="45720" rtlCol="0" anchor="ctr">
            <a:normAutofit/>
          </a:bodyPr>
          <a:lstStyle/>
          <a:p>
            <a:r>
              <a:rPr lang="en-US">
                <a:ea typeface="+mn-lt"/>
                <a:cs typeface="+mn-lt"/>
              </a:rPr>
              <a:t>Random Forest Classifier is an ensemble learning method combining multiple decision trees to enhance performance and generalization. It trains on bootstrap samples and employs majority voting for predictions. This approach reduces overfitting and increases robustness. Performance is assessed using accuracy, precision, recall, and F1-score, with hyperparameter tuning for optimization.</a:t>
            </a:r>
            <a:endParaRPr lang="en-US"/>
          </a:p>
          <a:p>
            <a:endParaRPr lang="en-US"/>
          </a:p>
        </p:txBody>
      </p:sp>
    </p:spTree>
    <p:extLst>
      <p:ext uri="{BB962C8B-B14F-4D97-AF65-F5344CB8AC3E}">
        <p14:creationId xmlns:p14="http://schemas.microsoft.com/office/powerpoint/2010/main" val="284171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97992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7">
            <a:extLst>
              <a:ext uri="{FF2B5EF4-FFF2-40B4-BE49-F238E27FC236}">
                <a16:creationId xmlns:a16="http://schemas.microsoft.com/office/drawing/2014/main" id="{D5330DB3-5CFA-4A1C-8DFC-3CAE24E60F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9">
            <a:extLst>
              <a:ext uri="{FF2B5EF4-FFF2-40B4-BE49-F238E27FC236}">
                <a16:creationId xmlns:a16="http://schemas.microsoft.com/office/drawing/2014/main" id="{217F9F14-9FAD-4036-9393-4470ED0DFD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60959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8DD80-D9BA-FA81-B9E2-5F1F7859982B}"/>
              </a:ext>
            </a:extLst>
          </p:cNvPr>
          <p:cNvSpPr>
            <a:spLocks noGrp="1"/>
          </p:cNvSpPr>
          <p:nvPr>
            <p:ph type="title"/>
          </p:nvPr>
        </p:nvSpPr>
        <p:spPr>
          <a:xfrm>
            <a:off x="484553" y="3797597"/>
            <a:ext cx="5086908" cy="2423944"/>
          </a:xfrm>
        </p:spPr>
        <p:txBody>
          <a:bodyPr anchor="ctr">
            <a:normAutofit/>
          </a:bodyPr>
          <a:lstStyle/>
          <a:p>
            <a:r>
              <a:rPr lang="en-US" b="1"/>
              <a:t>5. Conclusion</a:t>
            </a:r>
          </a:p>
        </p:txBody>
      </p:sp>
      <p:pic>
        <p:nvPicPr>
          <p:cNvPr id="33" name="Picture 29" descr="Light bulb on yellow background with sketched light beams and cord">
            <a:extLst>
              <a:ext uri="{FF2B5EF4-FFF2-40B4-BE49-F238E27FC236}">
                <a16:creationId xmlns:a16="http://schemas.microsoft.com/office/drawing/2014/main" id="{64CC1AD6-9E8A-F0B6-4547-D5F1F6FDCEB0}"/>
              </a:ext>
            </a:extLst>
          </p:cNvPr>
          <p:cNvPicPr>
            <a:picLocks noChangeAspect="1"/>
          </p:cNvPicPr>
          <p:nvPr/>
        </p:nvPicPr>
        <p:blipFill rotWithShape="1">
          <a:blip r:embed="rId2"/>
          <a:srcRect t="8648" r="15" b="15"/>
          <a:stretch/>
        </p:blipFill>
        <p:spPr>
          <a:xfrm>
            <a:off x="463497" y="264354"/>
            <a:ext cx="5129655" cy="2881876"/>
          </a:xfrm>
          <a:prstGeom prst="rect">
            <a:avLst/>
          </a:prstGeom>
        </p:spPr>
      </p:pic>
      <p:grpSp>
        <p:nvGrpSpPr>
          <p:cNvPr id="42" name="Group 41">
            <a:extLst>
              <a:ext uri="{FF2B5EF4-FFF2-40B4-BE49-F238E27FC236}">
                <a16:creationId xmlns:a16="http://schemas.microsoft.com/office/drawing/2014/main" id="{213B6D00-F6C3-4D23-AC88-BD80EC42F67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43" name="Rectangle 42">
              <a:extLst>
                <a:ext uri="{FF2B5EF4-FFF2-40B4-BE49-F238E27FC236}">
                  <a16:creationId xmlns:a16="http://schemas.microsoft.com/office/drawing/2014/main" id="{28982163-BF99-406E-9431-767E9C2A18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D8CF80C-949E-4382-B6B3-4AE9723CD1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Content Placeholder 27">
            <a:extLst>
              <a:ext uri="{FF2B5EF4-FFF2-40B4-BE49-F238E27FC236}">
                <a16:creationId xmlns:a16="http://schemas.microsoft.com/office/drawing/2014/main" id="{F668DF9C-9787-25B2-3BEC-DAEDC50E54CA}"/>
              </a:ext>
            </a:extLst>
          </p:cNvPr>
          <p:cNvSpPr>
            <a:spLocks noGrp="1"/>
          </p:cNvSpPr>
          <p:nvPr>
            <p:ph idx="1"/>
          </p:nvPr>
        </p:nvSpPr>
        <p:spPr>
          <a:xfrm>
            <a:off x="6491176" y="365125"/>
            <a:ext cx="4862623" cy="5811838"/>
          </a:xfrm>
        </p:spPr>
        <p:txBody>
          <a:bodyPr vert="horz" lIns="91440" tIns="45720" rIns="91440" bIns="45720" rtlCol="0">
            <a:normAutofit/>
          </a:bodyPr>
          <a:lstStyle/>
          <a:p>
            <a:pPr marL="342900" indent="-342900">
              <a:lnSpc>
                <a:spcPct val="110000"/>
              </a:lnSpc>
              <a:buChar char="•"/>
            </a:pPr>
            <a:r>
              <a:rPr lang="en-US" sz="1700">
                <a:ea typeface="+mn-lt"/>
                <a:cs typeface="+mn-lt"/>
              </a:rPr>
              <a:t>Neural Networks, Random Forest Classifier, and Logistic Regression can be used to diagnose breast cancer, according to this study. Data preprocessing, </a:t>
            </a:r>
            <a:r>
              <a:rPr lang="en-US" sz="1700" err="1">
                <a:ea typeface="+mn-lt"/>
                <a:cs typeface="+mn-lt"/>
              </a:rPr>
              <a:t>visualisation</a:t>
            </a:r>
            <a:r>
              <a:rPr lang="en-US" sz="1700">
                <a:ea typeface="+mn-lt"/>
                <a:cs typeface="+mn-lt"/>
              </a:rPr>
              <a:t>, and model evaluation reveal feature relationships and classification performance.</a:t>
            </a:r>
            <a:endParaRPr lang="en-US" sz="1700"/>
          </a:p>
          <a:p>
            <a:pPr marL="342900" indent="-342900">
              <a:lnSpc>
                <a:spcPct val="110000"/>
              </a:lnSpc>
              <a:buChar char="•"/>
            </a:pPr>
            <a:r>
              <a:rPr lang="en-US" sz="1700">
                <a:ea typeface="+mn-lt"/>
                <a:cs typeface="+mn-lt"/>
              </a:rPr>
              <a:t>Correlation Heatmap, Pair Plot, and Count Plot help understand data structure, identify multicollinearity issues, and guide feature selection and model optimisation.</a:t>
            </a:r>
            <a:endParaRPr lang="en-US" sz="1700"/>
          </a:p>
          <a:p>
            <a:pPr marL="342900" indent="-342900">
              <a:lnSpc>
                <a:spcPct val="110000"/>
              </a:lnSpc>
              <a:buChar char="•"/>
            </a:pPr>
            <a:r>
              <a:rPr lang="en-US" sz="1700">
                <a:ea typeface="+mn-lt"/>
                <a:cs typeface="+mn-lt"/>
              </a:rPr>
              <a:t>For best performance, machine learning algorithms, hyperparameters, and class imbalance must be chosen. This study shows how Python and machine learning improve medical research and patient outcomes.</a:t>
            </a:r>
            <a:endParaRPr lang="en-US" sz="1700"/>
          </a:p>
          <a:p>
            <a:pPr marL="342900" indent="-342900">
              <a:lnSpc>
                <a:spcPct val="110000"/>
              </a:lnSpc>
              <a:buChar char="•"/>
            </a:pPr>
            <a:endParaRPr lang="en-US" sz="1700"/>
          </a:p>
        </p:txBody>
      </p:sp>
    </p:spTree>
    <p:extLst>
      <p:ext uri="{BB962C8B-B14F-4D97-AF65-F5344CB8AC3E}">
        <p14:creationId xmlns:p14="http://schemas.microsoft.com/office/powerpoint/2010/main" val="58679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C24F9-21CC-1532-FCD5-94BD2987E54D}"/>
              </a:ext>
            </a:extLst>
          </p:cNvPr>
          <p:cNvSpPr>
            <a:spLocks noGrp="1"/>
          </p:cNvSpPr>
          <p:nvPr>
            <p:ph type="title"/>
          </p:nvPr>
        </p:nvSpPr>
        <p:spPr>
          <a:xfrm>
            <a:off x="146222" y="365125"/>
            <a:ext cx="2689847" cy="3938518"/>
          </a:xfrm>
        </p:spPr>
        <p:txBody>
          <a:bodyPr>
            <a:normAutofit/>
          </a:bodyPr>
          <a:lstStyle/>
          <a:p>
            <a:pPr algn="ctr"/>
            <a:r>
              <a:rPr lang="pt-BR" sz="2800" dirty="0">
                <a:latin typeface="Calisto MT" panose="02040603050505030304" pitchFamily="18" charset="0"/>
              </a:rPr>
              <a:t>A g e n d a </a:t>
            </a:r>
            <a:endParaRPr lang="en-US" sz="2700" dirty="0">
              <a:latin typeface="Calisto MT" panose="02040603050505030304" pitchFamily="18" charset="0"/>
            </a:endParaRPr>
          </a:p>
        </p:txBody>
      </p:sp>
      <p:grpSp>
        <p:nvGrpSpPr>
          <p:cNvPr id="8" name="Group 12">
            <a:extLst>
              <a:ext uri="{FF2B5EF4-FFF2-40B4-BE49-F238E27FC236}">
                <a16:creationId xmlns:a16="http://schemas.microsoft.com/office/drawing/2014/main" id="{E5CD2E8B-968C-4DDC-9470-260B5DA13D3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14" name="Rectangle 13">
              <a:extLst>
                <a:ext uri="{FF2B5EF4-FFF2-40B4-BE49-F238E27FC236}">
                  <a16:creationId xmlns:a16="http://schemas.microsoft.com/office/drawing/2014/main" id="{54940AF6-4BB8-4A24-9BCA-B088F02BD8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AD7D5E-CDD6-4468-9F5F-6802387A9C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 name="Content Placeholder 2">
            <a:extLst>
              <a:ext uri="{FF2B5EF4-FFF2-40B4-BE49-F238E27FC236}">
                <a16:creationId xmlns:a16="http://schemas.microsoft.com/office/drawing/2014/main" id="{22EE8DA7-E38A-F8F1-7161-DE380FAEAE99}"/>
              </a:ext>
            </a:extLst>
          </p:cNvPr>
          <p:cNvGraphicFramePr>
            <a:graphicFrameLocks noGrp="1"/>
          </p:cNvGraphicFramePr>
          <p:nvPr>
            <p:ph idx="1"/>
            <p:extLst>
              <p:ext uri="{D42A27DB-BD31-4B8C-83A1-F6EECF244321}">
                <p14:modId xmlns:p14="http://schemas.microsoft.com/office/powerpoint/2010/main" val="91492736"/>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0" y="551622"/>
            <a:ext cx="3047991" cy="2886605"/>
          </a:xfrm>
          <a:prstGeom prst="rect">
            <a:avLst/>
          </a:prstGeom>
        </p:spPr>
      </p:pic>
    </p:spTree>
    <p:extLst>
      <p:ext uri="{BB962C8B-B14F-4D97-AF65-F5344CB8AC3E}">
        <p14:creationId xmlns:p14="http://schemas.microsoft.com/office/powerpoint/2010/main" val="200363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D73E63-A884-4994-BA80-B7AC098B8E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C33220-06A6-4A1F-B678-AE0080B083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082"/>
            <a:ext cx="6096000" cy="34319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65A0F-F9C5-FB64-2386-217334DBC924}"/>
              </a:ext>
            </a:extLst>
          </p:cNvPr>
          <p:cNvSpPr>
            <a:spLocks noGrp="1"/>
          </p:cNvSpPr>
          <p:nvPr>
            <p:ph type="title"/>
          </p:nvPr>
        </p:nvSpPr>
        <p:spPr>
          <a:xfrm>
            <a:off x="484553" y="3870614"/>
            <a:ext cx="5113608" cy="2306349"/>
          </a:xfrm>
        </p:spPr>
        <p:txBody>
          <a:bodyPr>
            <a:normAutofit/>
          </a:bodyPr>
          <a:lstStyle/>
          <a:p>
            <a:r>
              <a:rPr lang="en-US" b="1"/>
              <a:t>INTRODUCTION</a:t>
            </a:r>
          </a:p>
        </p:txBody>
      </p:sp>
      <p:pic>
        <p:nvPicPr>
          <p:cNvPr id="13" name="Picture 12" descr="Scan of a human brain in a neurology clinic">
            <a:extLst>
              <a:ext uri="{FF2B5EF4-FFF2-40B4-BE49-F238E27FC236}">
                <a16:creationId xmlns:a16="http://schemas.microsoft.com/office/drawing/2014/main" id="{4D6E43A0-97FD-9621-85EE-5F338944C5EB}"/>
              </a:ext>
            </a:extLst>
          </p:cNvPr>
          <p:cNvPicPr>
            <a:picLocks noChangeAspect="1"/>
          </p:cNvPicPr>
          <p:nvPr/>
        </p:nvPicPr>
        <p:blipFill rotWithShape="1">
          <a:blip r:embed="rId2"/>
          <a:srcRect t="15686" b="9378"/>
          <a:stretch/>
        </p:blipFill>
        <p:spPr>
          <a:xfrm>
            <a:off x="-1" y="10"/>
            <a:ext cx="6095999" cy="3426071"/>
          </a:xfrm>
          <a:prstGeom prst="rect">
            <a:avLst/>
          </a:prstGeom>
        </p:spPr>
      </p:pic>
      <p:sp>
        <p:nvSpPr>
          <p:cNvPr id="3" name="Content Placeholder 2">
            <a:extLst>
              <a:ext uri="{FF2B5EF4-FFF2-40B4-BE49-F238E27FC236}">
                <a16:creationId xmlns:a16="http://schemas.microsoft.com/office/drawing/2014/main" id="{AECF7B63-4D6C-1304-6139-8D9D63FA4FCE}"/>
              </a:ext>
            </a:extLst>
          </p:cNvPr>
          <p:cNvSpPr>
            <a:spLocks noGrp="1"/>
          </p:cNvSpPr>
          <p:nvPr>
            <p:ph idx="1"/>
          </p:nvPr>
        </p:nvSpPr>
        <p:spPr>
          <a:xfrm>
            <a:off x="6466840" y="498764"/>
            <a:ext cx="5578939" cy="5678199"/>
          </a:xfrm>
        </p:spPr>
        <p:txBody>
          <a:bodyPr vert="horz" lIns="91440" tIns="45720" rIns="91440" bIns="45720" rtlCol="0" anchor="ctr">
            <a:normAutofit/>
          </a:bodyPr>
          <a:lstStyle/>
          <a:p>
            <a:r>
              <a:rPr lang="en-US" dirty="0">
                <a:ea typeface="+mn-lt"/>
                <a:cs typeface="+mn-lt"/>
              </a:rPr>
              <a:t>Breast cancer is a major health concern worldwide, and early detection is essential for improving survival rates and patient outcomes. In recent years, machine learning has emerged as a promising tool for enhancing cancer detection and diagnosis. Today, we will focus on the application of Random Forest Classifier, a powerful and accurate ensemble learning technique, in the early detection of breast cancer. </a:t>
            </a:r>
            <a:endParaRPr lang="en-US" dirty="0"/>
          </a:p>
          <a:p>
            <a:endParaRPr lang="en-US" dirty="0">
              <a:ea typeface="+mn-lt"/>
              <a:cs typeface="+mn-lt"/>
            </a:endParaRPr>
          </a:p>
        </p:txBody>
      </p:sp>
    </p:spTree>
    <p:extLst>
      <p:ext uri="{BB962C8B-B14F-4D97-AF65-F5344CB8AC3E}">
        <p14:creationId xmlns:p14="http://schemas.microsoft.com/office/powerpoint/2010/main" val="33322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7D73E63-A884-4994-BA80-B7AC098B8E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FC33220-06A6-4A1F-B678-AE0080B083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082"/>
            <a:ext cx="6096000" cy="34319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382FD-A4D9-ABFD-E383-54C927BB1491}"/>
              </a:ext>
            </a:extLst>
          </p:cNvPr>
          <p:cNvSpPr>
            <a:spLocks noGrp="1"/>
          </p:cNvSpPr>
          <p:nvPr>
            <p:ph type="title"/>
          </p:nvPr>
        </p:nvSpPr>
        <p:spPr>
          <a:xfrm>
            <a:off x="484553" y="3870614"/>
            <a:ext cx="5113608" cy="2306349"/>
          </a:xfrm>
        </p:spPr>
        <p:txBody>
          <a:bodyPr>
            <a:normAutofit/>
          </a:bodyPr>
          <a:lstStyle/>
          <a:p>
            <a:r>
              <a:rPr lang="en-US">
                <a:ea typeface="+mj-lt"/>
                <a:cs typeface="+mj-lt"/>
              </a:rPr>
              <a:t>Dataset Overview</a:t>
            </a:r>
            <a:endParaRPr lang="en-US"/>
          </a:p>
        </p:txBody>
      </p:sp>
      <p:pic>
        <p:nvPicPr>
          <p:cNvPr id="29" name="Picture 28" descr="3D render of cells">
            <a:extLst>
              <a:ext uri="{FF2B5EF4-FFF2-40B4-BE49-F238E27FC236}">
                <a16:creationId xmlns:a16="http://schemas.microsoft.com/office/drawing/2014/main" id="{6FB59D05-2EED-8329-2E90-19C88F50B1DC}"/>
              </a:ext>
            </a:extLst>
          </p:cNvPr>
          <p:cNvPicPr>
            <a:picLocks noChangeAspect="1"/>
          </p:cNvPicPr>
          <p:nvPr/>
        </p:nvPicPr>
        <p:blipFill rotWithShape="1">
          <a:blip r:embed="rId2"/>
          <a:srcRect t="85"/>
          <a:stretch/>
        </p:blipFill>
        <p:spPr>
          <a:xfrm>
            <a:off x="-1" y="10"/>
            <a:ext cx="6095999" cy="3426071"/>
          </a:xfrm>
          <a:prstGeom prst="rect">
            <a:avLst/>
          </a:prstGeom>
        </p:spPr>
      </p:pic>
      <p:sp>
        <p:nvSpPr>
          <p:cNvPr id="27" name="Content Placeholder 26">
            <a:extLst>
              <a:ext uri="{FF2B5EF4-FFF2-40B4-BE49-F238E27FC236}">
                <a16:creationId xmlns:a16="http://schemas.microsoft.com/office/drawing/2014/main" id="{799F5645-2CB9-C3AB-E1A6-3F07C93805C4}"/>
              </a:ext>
            </a:extLst>
          </p:cNvPr>
          <p:cNvSpPr>
            <a:spLocks noGrp="1"/>
          </p:cNvSpPr>
          <p:nvPr>
            <p:ph idx="1"/>
          </p:nvPr>
        </p:nvSpPr>
        <p:spPr>
          <a:xfrm>
            <a:off x="6466840" y="498764"/>
            <a:ext cx="5578939" cy="5678199"/>
          </a:xfrm>
        </p:spPr>
        <p:txBody>
          <a:bodyPr vert="horz" lIns="91440" tIns="45720" rIns="91440" bIns="45720" rtlCol="0" anchor="ctr">
            <a:normAutofit/>
          </a:bodyPr>
          <a:lstStyle/>
          <a:p>
            <a:r>
              <a:rPr lang="en-US">
                <a:ea typeface="+mn-lt"/>
                <a:cs typeface="+mn-lt"/>
              </a:rPr>
              <a:t>The scikit-learn Breast Cancer dataset, derived from the Breast Cancer Wisconsin (Diagnostic) dataset, contains 569 breast masses with 30 real-valued features. These cell nuclei features, computed from </a:t>
            </a:r>
            <a:r>
              <a:rPr lang="en-US" err="1">
                <a:ea typeface="+mn-lt"/>
                <a:cs typeface="+mn-lt"/>
              </a:rPr>
              <a:t>digitised</a:t>
            </a:r>
            <a:r>
              <a:rPr lang="en-US">
                <a:ea typeface="+mn-lt"/>
                <a:cs typeface="+mn-lt"/>
              </a:rPr>
              <a:t> Fine Needle Aspirate (FNA) images, include radius, texture, perimeter, area, smoothness, compactness, concavity, concave points, symmetry, and fractal dimension. The dataset has 30 features with mean, standard error, and "worst" values. Malignant breast masses are 0 and benign ones are 1.</a:t>
            </a:r>
            <a:endParaRPr lang="en-US"/>
          </a:p>
          <a:p>
            <a:endParaRPr lang="en-US"/>
          </a:p>
        </p:txBody>
      </p:sp>
    </p:spTree>
    <p:extLst>
      <p:ext uri="{BB962C8B-B14F-4D97-AF65-F5344CB8AC3E}">
        <p14:creationId xmlns:p14="http://schemas.microsoft.com/office/powerpoint/2010/main" val="340050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6">
            <a:extLst>
              <a:ext uri="{FF2B5EF4-FFF2-40B4-BE49-F238E27FC236}">
                <a16:creationId xmlns:a16="http://schemas.microsoft.com/office/drawing/2014/main" id="{8DDAA74B-8E81-4F15-BC0F-4050965FF5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8">
            <a:extLst>
              <a:ext uri="{FF2B5EF4-FFF2-40B4-BE49-F238E27FC236}">
                <a16:creationId xmlns:a16="http://schemas.microsoft.com/office/drawing/2014/main" id="{374CD4C6-F07B-411C-876A-727559731F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382FD-A4D9-ABFD-E383-54C927BB1491}"/>
              </a:ext>
            </a:extLst>
          </p:cNvPr>
          <p:cNvSpPr>
            <a:spLocks noGrp="1"/>
          </p:cNvSpPr>
          <p:nvPr>
            <p:ph type="title"/>
          </p:nvPr>
        </p:nvSpPr>
        <p:spPr>
          <a:xfrm>
            <a:off x="484552" y="365125"/>
            <a:ext cx="5022630" cy="2430030"/>
          </a:xfrm>
        </p:spPr>
        <p:txBody>
          <a:bodyPr>
            <a:normAutofit/>
          </a:bodyPr>
          <a:lstStyle/>
          <a:p>
            <a:r>
              <a:rPr lang="en-US">
                <a:ea typeface="+mj-lt"/>
                <a:cs typeface="+mj-lt"/>
              </a:rPr>
              <a:t>Pair plot</a:t>
            </a:r>
            <a:endParaRPr lang="en-US"/>
          </a:p>
        </p:txBody>
      </p:sp>
      <p:sp>
        <p:nvSpPr>
          <p:cNvPr id="27" name="Content Placeholder 26">
            <a:extLst>
              <a:ext uri="{FF2B5EF4-FFF2-40B4-BE49-F238E27FC236}">
                <a16:creationId xmlns:a16="http://schemas.microsoft.com/office/drawing/2014/main" id="{799F5645-2CB9-C3AB-E1A6-3F07C93805C4}"/>
              </a:ext>
            </a:extLst>
          </p:cNvPr>
          <p:cNvSpPr>
            <a:spLocks noGrp="1"/>
          </p:cNvSpPr>
          <p:nvPr>
            <p:ph idx="1"/>
          </p:nvPr>
        </p:nvSpPr>
        <p:spPr>
          <a:xfrm>
            <a:off x="484552" y="3522271"/>
            <a:ext cx="5022630" cy="3155433"/>
          </a:xfrm>
        </p:spPr>
        <p:txBody>
          <a:bodyPr vert="horz" lIns="91440" tIns="45720" rIns="91440" bIns="45720" rtlCol="0" anchor="t">
            <a:noAutofit/>
          </a:bodyPr>
          <a:lstStyle/>
          <a:p>
            <a:pPr>
              <a:lnSpc>
                <a:spcPct val="110000"/>
              </a:lnSpc>
            </a:pPr>
            <a:r>
              <a:rPr lang="en-US" sz="1800" dirty="0">
                <a:ea typeface="+mn-lt"/>
                <a:cs typeface="+mn-lt"/>
              </a:rPr>
              <a:t>A grid of scatter plots </a:t>
            </a:r>
            <a:r>
              <a:rPr lang="en-US" sz="1800" err="1">
                <a:ea typeface="+mn-lt"/>
                <a:cs typeface="+mn-lt"/>
              </a:rPr>
              <a:t>coloured</a:t>
            </a:r>
            <a:r>
              <a:rPr lang="en-US" sz="1800" dirty="0">
                <a:ea typeface="+mn-lt"/>
                <a:cs typeface="+mn-lt"/>
              </a:rPr>
              <a:t> by the target variable shows pairwise relationships between variables in a dataset. Pair plots show feature pair-target variable relationships, revealing breast cancer dataset patterns, trends, and outliers. They identify feature interactions, data structure, and key features. Pair plots are complex. Seaborn's </a:t>
            </a:r>
            <a:r>
              <a:rPr lang="en-US" sz="1800" err="1">
                <a:ea typeface="+mn-lt"/>
                <a:cs typeface="+mn-lt"/>
              </a:rPr>
              <a:t>sns.pairplot</a:t>
            </a:r>
            <a:r>
              <a:rPr lang="en-US" sz="1800" dirty="0">
                <a:ea typeface="+mn-lt"/>
                <a:cs typeface="+mn-lt"/>
              </a:rPr>
              <a:t>() function creates pair plots with 'target</a:t>
            </a:r>
            <a:r>
              <a:rPr lang="en-US" sz="1800" dirty="0"/>
              <a:t>' hue for class separability. </a:t>
            </a:r>
            <a:endParaRPr lang="en-US" sz="18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a:p>
            <a:pPr>
              <a:lnSpc>
                <a:spcPct val="110000"/>
              </a:lnSpc>
            </a:pPr>
            <a:endParaRPr lang="en-US" sz="1400"/>
          </a:p>
        </p:txBody>
      </p:sp>
      <p:pic>
        <p:nvPicPr>
          <p:cNvPr id="3" name="Picture 3" descr="Background pattern&#10;&#10;Description automatically generated">
            <a:extLst>
              <a:ext uri="{FF2B5EF4-FFF2-40B4-BE49-F238E27FC236}">
                <a16:creationId xmlns:a16="http://schemas.microsoft.com/office/drawing/2014/main" id="{D7F0BC9D-7903-D188-48C0-1EF682E858D2}"/>
              </a:ext>
            </a:extLst>
          </p:cNvPr>
          <p:cNvPicPr>
            <a:picLocks noChangeAspect="1"/>
          </p:cNvPicPr>
          <p:nvPr/>
        </p:nvPicPr>
        <p:blipFill rotWithShape="1">
          <a:blip r:embed="rId2"/>
          <a:srcRect r="12488" b="-2"/>
          <a:stretch/>
        </p:blipFill>
        <p:spPr>
          <a:xfrm>
            <a:off x="6083644" y="10"/>
            <a:ext cx="6108356" cy="6857990"/>
          </a:xfrm>
          <a:prstGeom prst="rect">
            <a:avLst/>
          </a:prstGeom>
        </p:spPr>
      </p:pic>
    </p:spTree>
    <p:extLst>
      <p:ext uri="{BB962C8B-B14F-4D97-AF65-F5344CB8AC3E}">
        <p14:creationId xmlns:p14="http://schemas.microsoft.com/office/powerpoint/2010/main" val="266208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F06B261F-632C-43DC-8DC7-7723B36827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E524C7F-EE50-42C5-9434-7C78CE0444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382FD-A4D9-ABFD-E383-54C927BB1491}"/>
              </a:ext>
            </a:extLst>
          </p:cNvPr>
          <p:cNvSpPr>
            <a:spLocks noGrp="1"/>
          </p:cNvSpPr>
          <p:nvPr>
            <p:ph type="title"/>
          </p:nvPr>
        </p:nvSpPr>
        <p:spPr>
          <a:xfrm>
            <a:off x="484552" y="365125"/>
            <a:ext cx="5022630" cy="2430030"/>
          </a:xfrm>
        </p:spPr>
        <p:txBody>
          <a:bodyPr>
            <a:normAutofit/>
          </a:bodyPr>
          <a:lstStyle/>
          <a:p>
            <a:r>
              <a:rPr lang="en-US">
                <a:ea typeface="+mj-lt"/>
                <a:cs typeface="+mj-lt"/>
              </a:rPr>
              <a:t>Correlation Heatmap</a:t>
            </a:r>
            <a:endParaRPr lang="en-US"/>
          </a:p>
        </p:txBody>
      </p:sp>
      <p:sp>
        <p:nvSpPr>
          <p:cNvPr id="27" name="Content Placeholder 26">
            <a:extLst>
              <a:ext uri="{FF2B5EF4-FFF2-40B4-BE49-F238E27FC236}">
                <a16:creationId xmlns:a16="http://schemas.microsoft.com/office/drawing/2014/main" id="{799F5645-2CB9-C3AB-E1A6-3F07C93805C4}"/>
              </a:ext>
            </a:extLst>
          </p:cNvPr>
          <p:cNvSpPr>
            <a:spLocks noGrp="1"/>
          </p:cNvSpPr>
          <p:nvPr>
            <p:ph idx="1"/>
          </p:nvPr>
        </p:nvSpPr>
        <p:spPr>
          <a:xfrm>
            <a:off x="484552" y="3054927"/>
            <a:ext cx="5022630" cy="3122036"/>
          </a:xfrm>
        </p:spPr>
        <p:txBody>
          <a:bodyPr vert="horz" lIns="91440" tIns="45720" rIns="91440" bIns="45720" rtlCol="0">
            <a:normAutofit/>
          </a:bodyPr>
          <a:lstStyle/>
          <a:p>
            <a:pPr>
              <a:lnSpc>
                <a:spcPct val="110000"/>
              </a:lnSpc>
            </a:pPr>
            <a:r>
              <a:rPr lang="en-US" sz="1700">
                <a:solidFill>
                  <a:schemeClr val="bg1"/>
                </a:solidFill>
                <a:ea typeface="+mn-lt"/>
                <a:cs typeface="+mn-lt"/>
              </a:rPr>
              <a:t>A correlation heatmap uses a colour gradient to show correlation coefficients between variables, making complex data patterns easier to understand. The heatmap shows relationships between the 30 breast cancer dataset features, helping understand data structure and select important features. Heatmap analysis reveals multicollinearity issues that can be fixed with dimensionality reduction or feature selection to improve machine learning model performance. </a:t>
            </a:r>
            <a:endParaRPr lang="en-US" sz="1700">
              <a:solidFill>
                <a:schemeClr val="bg1"/>
              </a:solidFill>
            </a:endParaRPr>
          </a:p>
          <a:p>
            <a:pPr>
              <a:lnSpc>
                <a:spcPct val="110000"/>
              </a:lnSpc>
            </a:pPr>
            <a:endParaRPr lang="en-US" sz="1700">
              <a:solidFill>
                <a:schemeClr val="bg1"/>
              </a:solidFill>
            </a:endParaRPr>
          </a:p>
          <a:p>
            <a:pPr>
              <a:lnSpc>
                <a:spcPct val="110000"/>
              </a:lnSpc>
            </a:pPr>
            <a:endParaRPr lang="en-US" sz="1700">
              <a:solidFill>
                <a:schemeClr val="bg1"/>
              </a:solidFill>
            </a:endParaRPr>
          </a:p>
          <a:p>
            <a:pPr>
              <a:lnSpc>
                <a:spcPct val="110000"/>
              </a:lnSpc>
            </a:pPr>
            <a:endParaRPr lang="en-US" sz="1700">
              <a:solidFill>
                <a:schemeClr val="bg1"/>
              </a:solidFill>
            </a:endParaRPr>
          </a:p>
          <a:p>
            <a:pPr>
              <a:lnSpc>
                <a:spcPct val="110000"/>
              </a:lnSpc>
            </a:pPr>
            <a:endParaRPr lang="en-US" sz="1700">
              <a:solidFill>
                <a:schemeClr val="bg1"/>
              </a:solidFill>
            </a:endParaRPr>
          </a:p>
          <a:p>
            <a:pPr>
              <a:lnSpc>
                <a:spcPct val="110000"/>
              </a:lnSpc>
            </a:pPr>
            <a:endParaRPr lang="en-US" sz="1700">
              <a:solidFill>
                <a:schemeClr val="bg1"/>
              </a:solidFill>
            </a:endParaRPr>
          </a:p>
          <a:p>
            <a:pPr>
              <a:lnSpc>
                <a:spcPct val="110000"/>
              </a:lnSpc>
            </a:pPr>
            <a:endParaRPr lang="en-US" sz="1700">
              <a:solidFill>
                <a:schemeClr val="bg1"/>
              </a:solidFill>
            </a:endParaRPr>
          </a:p>
          <a:p>
            <a:pPr>
              <a:lnSpc>
                <a:spcPct val="110000"/>
              </a:lnSpc>
            </a:pPr>
            <a:endParaRPr lang="en-US" sz="1700">
              <a:solidFill>
                <a:schemeClr val="bg1"/>
              </a:solidFill>
            </a:endParaRPr>
          </a:p>
        </p:txBody>
      </p:sp>
      <p:pic>
        <p:nvPicPr>
          <p:cNvPr id="5" name="Picture 5" descr="Chart, treemap chart&#10;&#10;Description automatically generated">
            <a:extLst>
              <a:ext uri="{FF2B5EF4-FFF2-40B4-BE49-F238E27FC236}">
                <a16:creationId xmlns:a16="http://schemas.microsoft.com/office/drawing/2014/main" id="{029CEC18-9FFA-0B79-397F-BDCCA3424737}"/>
              </a:ext>
            </a:extLst>
          </p:cNvPr>
          <p:cNvPicPr>
            <a:picLocks noChangeAspect="1"/>
          </p:cNvPicPr>
          <p:nvPr/>
        </p:nvPicPr>
        <p:blipFill>
          <a:blip r:embed="rId2"/>
          <a:stretch>
            <a:fillRect/>
          </a:stretch>
        </p:blipFill>
        <p:spPr>
          <a:xfrm>
            <a:off x="6580550" y="895729"/>
            <a:ext cx="5126898" cy="4960271"/>
          </a:xfrm>
          <a:prstGeom prst="rect">
            <a:avLst/>
          </a:prstGeom>
        </p:spPr>
      </p:pic>
    </p:spTree>
    <p:extLst>
      <p:ext uri="{BB962C8B-B14F-4D97-AF65-F5344CB8AC3E}">
        <p14:creationId xmlns:p14="http://schemas.microsoft.com/office/powerpoint/2010/main" val="165942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DDAA74B-8E81-4F15-BC0F-4050965FF5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66A2B6FF-98AF-4A0F-AAA9-F291A7D2D50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6083644" cy="3429000"/>
            <a:chOff x="6096002" y="-9073"/>
            <a:chExt cx="6095998" cy="6867073"/>
          </a:xfrm>
        </p:grpSpPr>
        <p:sp>
          <p:nvSpPr>
            <p:cNvPr id="78" name="Rectangle 77">
              <a:extLst>
                <a:ext uri="{FF2B5EF4-FFF2-40B4-BE49-F238E27FC236}">
                  <a16:creationId xmlns:a16="http://schemas.microsoft.com/office/drawing/2014/main" id="{53A2D870-BA00-4DBB-BF6E-782BAFEDC8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FD376E6-424C-4887-B673-6B4126758B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 name="Rectangle 80">
            <a:extLst>
              <a:ext uri="{FF2B5EF4-FFF2-40B4-BE49-F238E27FC236}">
                <a16:creationId xmlns:a16="http://schemas.microsoft.com/office/drawing/2014/main" id="{374CD4C6-F07B-411C-876A-727559731F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382FD-A4D9-ABFD-E383-54C927BB1491}"/>
              </a:ext>
            </a:extLst>
          </p:cNvPr>
          <p:cNvSpPr>
            <a:spLocks noGrp="1"/>
          </p:cNvSpPr>
          <p:nvPr>
            <p:ph type="title"/>
          </p:nvPr>
        </p:nvSpPr>
        <p:spPr>
          <a:xfrm>
            <a:off x="484552" y="365125"/>
            <a:ext cx="5022630" cy="2430030"/>
          </a:xfrm>
        </p:spPr>
        <p:txBody>
          <a:bodyPr>
            <a:normAutofit/>
          </a:bodyPr>
          <a:lstStyle/>
          <a:p>
            <a:r>
              <a:rPr lang="en-US">
                <a:ea typeface="+mj-lt"/>
                <a:cs typeface="+mj-lt"/>
              </a:rPr>
              <a:t>Count Plot</a:t>
            </a:r>
            <a:endParaRPr lang="en-US"/>
          </a:p>
        </p:txBody>
      </p:sp>
      <p:sp>
        <p:nvSpPr>
          <p:cNvPr id="27" name="Content Placeholder 26">
            <a:extLst>
              <a:ext uri="{FF2B5EF4-FFF2-40B4-BE49-F238E27FC236}">
                <a16:creationId xmlns:a16="http://schemas.microsoft.com/office/drawing/2014/main" id="{799F5645-2CB9-C3AB-E1A6-3F07C93805C4}"/>
              </a:ext>
            </a:extLst>
          </p:cNvPr>
          <p:cNvSpPr>
            <a:spLocks noGrp="1"/>
          </p:cNvSpPr>
          <p:nvPr>
            <p:ph idx="1"/>
          </p:nvPr>
        </p:nvSpPr>
        <p:spPr>
          <a:xfrm>
            <a:off x="484552" y="3870613"/>
            <a:ext cx="5022630" cy="2306349"/>
          </a:xfrm>
        </p:spPr>
        <p:txBody>
          <a:bodyPr vert="horz" lIns="91440" tIns="45720" rIns="91440" bIns="45720" rtlCol="0">
            <a:normAutofit/>
          </a:bodyPr>
          <a:lstStyle/>
          <a:p>
            <a:pPr>
              <a:lnSpc>
                <a:spcPct val="110000"/>
              </a:lnSpc>
            </a:pPr>
            <a:r>
              <a:rPr lang="en-US" sz="1400" dirty="0">
                <a:ea typeface="+mn-lt"/>
                <a:cs typeface="+mn-lt"/>
              </a:rPr>
              <a:t>Vertical bars represent categorical variable frequency distributions in count plots. For the breast cancer dataset, </a:t>
            </a:r>
            <a:r>
              <a:rPr lang="en-US" sz="1400" dirty="0" err="1">
                <a:ea typeface="+mn-lt"/>
                <a:cs typeface="+mn-lt"/>
              </a:rPr>
              <a:t>sns.countplot</a:t>
            </a:r>
            <a:r>
              <a:rPr lang="en-US" sz="1400" dirty="0">
                <a:ea typeface="+mn-lt"/>
                <a:cs typeface="+mn-lt"/>
              </a:rPr>
              <a:t> plots the target variable as 0 for malignant cases and 1 for benign cases. The dataset's malignant-to-benign ratio is plotted. In imbalanced datasets, models may </a:t>
            </a:r>
            <a:r>
              <a:rPr lang="en-US" sz="1400" dirty="0" err="1">
                <a:ea typeface="+mn-lt"/>
                <a:cs typeface="+mn-lt"/>
              </a:rPr>
              <a:t>favour</a:t>
            </a:r>
            <a:r>
              <a:rPr lang="en-US" sz="1400" dirty="0">
                <a:ea typeface="+mn-lt"/>
                <a:cs typeface="+mn-lt"/>
              </a:rPr>
              <a:t> the majority class. The count plot guides machine learning model evaluation metrics, modelling methods, and data preprocessing. </a:t>
            </a:r>
            <a:endParaRPr lang="en-US" sz="1400" dirty="0"/>
          </a:p>
          <a:p>
            <a:pPr>
              <a:lnSpc>
                <a:spcPct val="110000"/>
              </a:lnSpc>
            </a:pPr>
            <a:endParaRPr lang="en-US" sz="1400" dirty="0"/>
          </a:p>
          <a:p>
            <a:pPr>
              <a:lnSpc>
                <a:spcPct val="110000"/>
              </a:lnSpc>
            </a:pPr>
            <a:endParaRPr lang="en-US" sz="1400" dirty="0"/>
          </a:p>
          <a:p>
            <a:pPr>
              <a:lnSpc>
                <a:spcPct val="110000"/>
              </a:lnSpc>
            </a:pPr>
            <a:endParaRPr lang="en-US" sz="1400" dirty="0"/>
          </a:p>
        </p:txBody>
      </p:sp>
      <p:pic>
        <p:nvPicPr>
          <p:cNvPr id="3" name="Picture 4" descr="Chart, bar chart&#10;&#10;Description automatically generated">
            <a:extLst>
              <a:ext uri="{FF2B5EF4-FFF2-40B4-BE49-F238E27FC236}">
                <a16:creationId xmlns:a16="http://schemas.microsoft.com/office/drawing/2014/main" id="{0751439C-0FFC-318D-3AAB-EA6B0A140870}"/>
              </a:ext>
            </a:extLst>
          </p:cNvPr>
          <p:cNvPicPr>
            <a:picLocks noChangeAspect="1"/>
          </p:cNvPicPr>
          <p:nvPr/>
        </p:nvPicPr>
        <p:blipFill rotWithShape="1">
          <a:blip r:embed="rId2"/>
          <a:srcRect l="2530" r="11071" b="-1"/>
          <a:stretch/>
        </p:blipFill>
        <p:spPr>
          <a:xfrm>
            <a:off x="6741459" y="685992"/>
            <a:ext cx="4781176" cy="5367870"/>
          </a:xfrm>
          <a:prstGeom prst="rect">
            <a:avLst/>
          </a:prstGeom>
        </p:spPr>
      </p:pic>
    </p:spTree>
    <p:extLst>
      <p:ext uri="{BB962C8B-B14F-4D97-AF65-F5344CB8AC3E}">
        <p14:creationId xmlns:p14="http://schemas.microsoft.com/office/powerpoint/2010/main" val="347479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C24F9-21CC-1532-FCD5-94BD2987E54D}"/>
              </a:ext>
            </a:extLst>
          </p:cNvPr>
          <p:cNvSpPr>
            <a:spLocks noGrp="1"/>
          </p:cNvSpPr>
          <p:nvPr>
            <p:ph type="title"/>
          </p:nvPr>
        </p:nvSpPr>
        <p:spPr>
          <a:xfrm>
            <a:off x="146222" y="365125"/>
            <a:ext cx="2689847" cy="3938518"/>
          </a:xfrm>
        </p:spPr>
        <p:txBody>
          <a:bodyPr>
            <a:normAutofit/>
          </a:bodyPr>
          <a:lstStyle/>
          <a:p>
            <a:r>
              <a:rPr lang="en-US" sz="2700" dirty="0">
                <a:ea typeface="+mj-lt"/>
                <a:cs typeface="+mj-lt"/>
              </a:rPr>
              <a:t>Model Implementation and </a:t>
            </a:r>
            <a:br>
              <a:rPr lang="en-US" sz="2700" dirty="0">
                <a:ea typeface="+mj-lt"/>
                <a:cs typeface="+mj-lt"/>
              </a:rPr>
            </a:br>
            <a:r>
              <a:rPr lang="en-US" sz="2700" dirty="0">
                <a:ea typeface="+mj-lt"/>
                <a:cs typeface="+mj-lt"/>
              </a:rPr>
              <a:t>Evaluation</a:t>
            </a:r>
            <a:endParaRPr lang="en-US" sz="2700" dirty="0"/>
          </a:p>
        </p:txBody>
      </p:sp>
      <p:grpSp>
        <p:nvGrpSpPr>
          <p:cNvPr id="8" name="Group 12">
            <a:extLst>
              <a:ext uri="{FF2B5EF4-FFF2-40B4-BE49-F238E27FC236}">
                <a16:creationId xmlns:a16="http://schemas.microsoft.com/office/drawing/2014/main" id="{E5CD2E8B-968C-4DDC-9470-260B5DA13D3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14" name="Rectangle 13">
              <a:extLst>
                <a:ext uri="{FF2B5EF4-FFF2-40B4-BE49-F238E27FC236}">
                  <a16:creationId xmlns:a16="http://schemas.microsoft.com/office/drawing/2014/main" id="{54940AF6-4BB8-4A24-9BCA-B088F02BD8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AD7D5E-CDD6-4468-9F5F-6802387A9C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 name="Content Placeholder 2">
            <a:extLst>
              <a:ext uri="{FF2B5EF4-FFF2-40B4-BE49-F238E27FC236}">
                <a16:creationId xmlns:a16="http://schemas.microsoft.com/office/drawing/2014/main" id="{22EE8DA7-E38A-F8F1-7161-DE380FAEAE99}"/>
              </a:ext>
            </a:extLst>
          </p:cNvPr>
          <p:cNvGraphicFramePr>
            <a:graphicFrameLocks noGrp="1"/>
          </p:cNvGraphicFramePr>
          <p:nvPr>
            <p:ph idx="1"/>
            <p:extLst>
              <p:ext uri="{D42A27DB-BD31-4B8C-83A1-F6EECF244321}">
                <p14:modId xmlns:p14="http://schemas.microsoft.com/office/powerpoint/2010/main" val="103116884"/>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83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6B261F-632C-43DC-8DC7-7723B36827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524C7F-EE50-42C5-9434-7C78CE0444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FCD83-FE0B-EC1B-AD40-C16E6624A7C1}"/>
              </a:ext>
            </a:extLst>
          </p:cNvPr>
          <p:cNvSpPr>
            <a:spLocks noGrp="1"/>
          </p:cNvSpPr>
          <p:nvPr>
            <p:ph type="title"/>
          </p:nvPr>
        </p:nvSpPr>
        <p:spPr>
          <a:xfrm>
            <a:off x="484552" y="365125"/>
            <a:ext cx="5022630" cy="2430030"/>
          </a:xfrm>
        </p:spPr>
        <p:txBody>
          <a:bodyPr>
            <a:normAutofit/>
          </a:bodyPr>
          <a:lstStyle/>
          <a:p>
            <a:r>
              <a:rPr lang="en-US"/>
              <a:t>Results</a:t>
            </a:r>
          </a:p>
        </p:txBody>
      </p:sp>
      <p:sp>
        <p:nvSpPr>
          <p:cNvPr id="3" name="Content Placeholder 2">
            <a:extLst>
              <a:ext uri="{FF2B5EF4-FFF2-40B4-BE49-F238E27FC236}">
                <a16:creationId xmlns:a16="http://schemas.microsoft.com/office/drawing/2014/main" id="{9FFCC1E7-1531-3186-7AD9-45A29D56E856}"/>
              </a:ext>
            </a:extLst>
          </p:cNvPr>
          <p:cNvSpPr>
            <a:spLocks noGrp="1"/>
          </p:cNvSpPr>
          <p:nvPr>
            <p:ph idx="1"/>
          </p:nvPr>
        </p:nvSpPr>
        <p:spPr>
          <a:xfrm>
            <a:off x="484552" y="3054927"/>
            <a:ext cx="5022630" cy="3697271"/>
          </a:xfrm>
        </p:spPr>
        <p:txBody>
          <a:bodyPr vert="horz" lIns="91440" tIns="45720" rIns="91440" bIns="45720" rtlCol="0" anchor="t">
            <a:noAutofit/>
          </a:bodyPr>
          <a:lstStyle/>
          <a:p>
            <a:pPr>
              <a:lnSpc>
                <a:spcPct val="110000"/>
              </a:lnSpc>
            </a:pPr>
            <a:r>
              <a:rPr lang="en-US" sz="1800" dirty="0">
                <a:solidFill>
                  <a:schemeClr val="bg1"/>
                </a:solidFill>
                <a:ea typeface="+mn-lt"/>
                <a:cs typeface="+mn-lt"/>
              </a:rPr>
              <a:t>The Random Forest Classifier model achieved an overall accuracy of 96.49%. It demonstrated a 97.56% precision and a 94.02% recall for class 0 (Malignant), while achieving a 95.89% precision and a 98.59% recall for class 1 (Benign). The F1-scores for malignant and benign classes were 95.24 and 97.22, respectively. These results highlight the model's strong performance across both classes, with weighted averages and global averages supporting its effectiveness.</a:t>
            </a:r>
          </a:p>
          <a:p>
            <a:pPr>
              <a:lnSpc>
                <a:spcPct val="110000"/>
              </a:lnSpc>
            </a:pPr>
            <a:endParaRPr lang="en-US" sz="1700">
              <a:solidFill>
                <a:schemeClr val="bg1"/>
              </a:solidFill>
            </a:endParaRPr>
          </a:p>
        </p:txBody>
      </p:sp>
      <p:graphicFrame>
        <p:nvGraphicFramePr>
          <p:cNvPr id="7" name="Table 6">
            <a:extLst>
              <a:ext uri="{FF2B5EF4-FFF2-40B4-BE49-F238E27FC236}">
                <a16:creationId xmlns:a16="http://schemas.microsoft.com/office/drawing/2014/main" id="{7B3B0B10-B720-6EF8-A1EA-E274E198CAAC}"/>
              </a:ext>
            </a:extLst>
          </p:cNvPr>
          <p:cNvGraphicFramePr>
            <a:graphicFrameLocks noGrp="1"/>
          </p:cNvGraphicFramePr>
          <p:nvPr>
            <p:extLst>
              <p:ext uri="{D42A27DB-BD31-4B8C-83A1-F6EECF244321}">
                <p14:modId xmlns:p14="http://schemas.microsoft.com/office/powerpoint/2010/main" val="1089988989"/>
              </p:ext>
            </p:extLst>
          </p:nvPr>
        </p:nvGraphicFramePr>
        <p:xfrm>
          <a:off x="6580550" y="1763572"/>
          <a:ext cx="5126899" cy="3224588"/>
        </p:xfrm>
        <a:graphic>
          <a:graphicData uri="http://schemas.openxmlformats.org/drawingml/2006/table">
            <a:tbl>
              <a:tblPr firstRow="1" bandRow="1">
                <a:noFill/>
                <a:tableStyleId>{5C22544A-7EE6-4342-B048-85BDC9FD1C3A}</a:tableStyleId>
              </a:tblPr>
              <a:tblGrid>
                <a:gridCol w="1051117">
                  <a:extLst>
                    <a:ext uri="{9D8B030D-6E8A-4147-A177-3AD203B41FA5}">
                      <a16:colId xmlns:a16="http://schemas.microsoft.com/office/drawing/2014/main" val="1521931615"/>
                    </a:ext>
                  </a:extLst>
                </a:gridCol>
                <a:gridCol w="1227642">
                  <a:extLst>
                    <a:ext uri="{9D8B030D-6E8A-4147-A177-3AD203B41FA5}">
                      <a16:colId xmlns:a16="http://schemas.microsoft.com/office/drawing/2014/main" val="2647095862"/>
                    </a:ext>
                  </a:extLst>
                </a:gridCol>
                <a:gridCol w="899337">
                  <a:extLst>
                    <a:ext uri="{9D8B030D-6E8A-4147-A177-3AD203B41FA5}">
                      <a16:colId xmlns:a16="http://schemas.microsoft.com/office/drawing/2014/main" val="3132383380"/>
                    </a:ext>
                  </a:extLst>
                </a:gridCol>
                <a:gridCol w="863042">
                  <a:extLst>
                    <a:ext uri="{9D8B030D-6E8A-4147-A177-3AD203B41FA5}">
                      <a16:colId xmlns:a16="http://schemas.microsoft.com/office/drawing/2014/main" val="4021690619"/>
                    </a:ext>
                  </a:extLst>
                </a:gridCol>
                <a:gridCol w="1085761">
                  <a:extLst>
                    <a:ext uri="{9D8B030D-6E8A-4147-A177-3AD203B41FA5}">
                      <a16:colId xmlns:a16="http://schemas.microsoft.com/office/drawing/2014/main" val="900903103"/>
                    </a:ext>
                  </a:extLst>
                </a:gridCol>
              </a:tblGrid>
              <a:tr h="706368">
                <a:tc>
                  <a:txBody>
                    <a:bodyPr/>
                    <a:lstStyle/>
                    <a:p>
                      <a:pPr fontAlgn="b"/>
                      <a:endParaRPr lang="en-US" sz="1700" b="1" cap="none" spc="0">
                        <a:solidFill>
                          <a:schemeClr val="tx1"/>
                        </a:solidFill>
                        <a:effectLst/>
                      </a:endParaRPr>
                    </a:p>
                  </a:txBody>
                  <a:tcPr marL="66519" marR="80190" marT="19005" marB="142541" anchor="b">
                    <a:lnL w="12700" cmpd="sng">
                      <a:noFill/>
                    </a:lnL>
                    <a:lnR w="12700" cmpd="sng">
                      <a:noFill/>
                    </a:lnR>
                    <a:lnT w="9525" cap="flat" cmpd="sng" algn="ctr">
                      <a:noFill/>
                      <a:prstDash val="solid"/>
                    </a:lnT>
                    <a:lnB w="38100" cmpd="sng">
                      <a:noFill/>
                    </a:lnB>
                    <a:noFill/>
                  </a:tcPr>
                </a:tc>
                <a:tc>
                  <a:txBody>
                    <a:bodyPr/>
                    <a:lstStyle/>
                    <a:p>
                      <a:pPr algn="ctr" fontAlgn="b"/>
                      <a:r>
                        <a:rPr lang="en-US" sz="1700" b="1" cap="none" spc="0">
                          <a:solidFill>
                            <a:schemeClr val="tx1"/>
                          </a:solidFill>
                          <a:effectLst/>
                        </a:rPr>
                        <a:t>Precision</a:t>
                      </a:r>
                    </a:p>
                  </a:txBody>
                  <a:tcPr marL="66519" marR="80190" marT="19005" marB="142541" anchor="b">
                    <a:lnL w="12700" cmpd="sng">
                      <a:noFill/>
                    </a:lnL>
                    <a:lnR w="12700" cmpd="sng">
                      <a:noFill/>
                    </a:lnR>
                    <a:lnT w="9525" cap="flat" cmpd="sng" algn="ctr">
                      <a:noFill/>
                      <a:prstDash val="solid"/>
                    </a:lnT>
                    <a:lnB w="38100" cmpd="sng">
                      <a:noFill/>
                    </a:lnB>
                    <a:noFill/>
                  </a:tcPr>
                </a:tc>
                <a:tc>
                  <a:txBody>
                    <a:bodyPr/>
                    <a:lstStyle/>
                    <a:p>
                      <a:pPr algn="ctr" fontAlgn="b"/>
                      <a:r>
                        <a:rPr lang="en-US" sz="1700" b="1" cap="none" spc="0">
                          <a:solidFill>
                            <a:schemeClr val="tx1"/>
                          </a:solidFill>
                          <a:effectLst/>
                        </a:rPr>
                        <a:t>Recall</a:t>
                      </a:r>
                    </a:p>
                  </a:txBody>
                  <a:tcPr marL="66519" marR="80190" marT="19005" marB="142541" anchor="b">
                    <a:lnL w="12700" cmpd="sng">
                      <a:noFill/>
                    </a:lnL>
                    <a:lnR w="12700" cmpd="sng">
                      <a:noFill/>
                    </a:lnR>
                    <a:lnT w="9525" cap="flat" cmpd="sng" algn="ctr">
                      <a:noFill/>
                      <a:prstDash val="solid"/>
                    </a:lnT>
                    <a:lnB w="38100" cmpd="sng">
                      <a:noFill/>
                    </a:lnB>
                    <a:noFill/>
                  </a:tcPr>
                </a:tc>
                <a:tc>
                  <a:txBody>
                    <a:bodyPr/>
                    <a:lstStyle/>
                    <a:p>
                      <a:pPr algn="ctr" fontAlgn="b"/>
                      <a:r>
                        <a:rPr lang="en-US" sz="1700" b="1" cap="none" spc="0">
                          <a:solidFill>
                            <a:schemeClr val="tx1"/>
                          </a:solidFill>
                          <a:effectLst/>
                        </a:rPr>
                        <a:t>F1-Score</a:t>
                      </a:r>
                    </a:p>
                  </a:txBody>
                  <a:tcPr marL="66519" marR="80190" marT="19005" marB="142541" anchor="b">
                    <a:lnL w="12700" cmpd="sng">
                      <a:noFill/>
                    </a:lnL>
                    <a:lnR w="12700" cmpd="sng">
                      <a:noFill/>
                    </a:lnR>
                    <a:lnT w="9525" cap="flat" cmpd="sng" algn="ctr">
                      <a:noFill/>
                      <a:prstDash val="solid"/>
                    </a:lnT>
                    <a:lnB w="38100" cmpd="sng">
                      <a:noFill/>
                    </a:lnB>
                    <a:noFill/>
                  </a:tcPr>
                </a:tc>
                <a:tc>
                  <a:txBody>
                    <a:bodyPr/>
                    <a:lstStyle/>
                    <a:p>
                      <a:pPr algn="ctr" fontAlgn="b"/>
                      <a:r>
                        <a:rPr lang="en-US" sz="1700" b="1" cap="none" spc="0">
                          <a:solidFill>
                            <a:schemeClr val="tx1"/>
                          </a:solidFill>
                          <a:effectLst/>
                        </a:rPr>
                        <a:t>Support</a:t>
                      </a:r>
                    </a:p>
                  </a:txBody>
                  <a:tcPr marL="66519" marR="80190" marT="19005" marB="14254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83637614"/>
                  </a:ext>
                </a:extLst>
              </a:tr>
              <a:tr h="579666">
                <a:tc>
                  <a:txBody>
                    <a:bodyPr/>
                    <a:lstStyle/>
                    <a:p>
                      <a:pPr fontAlgn="base"/>
                      <a:r>
                        <a:rPr lang="en-US" sz="1200" cap="none" spc="0">
                          <a:solidFill>
                            <a:schemeClr val="tx1"/>
                          </a:solidFill>
                          <a:effectLst/>
                        </a:rPr>
                        <a:t>Class 0 (Malignant)</a:t>
                      </a:r>
                    </a:p>
                  </a:txBody>
                  <a:tcPr marL="66519" marR="80190" marT="19005" marB="142541"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fontAlgn="base"/>
                      <a:r>
                        <a:rPr lang="en-US" sz="1200" cap="none" spc="0">
                          <a:solidFill>
                            <a:schemeClr val="tx1"/>
                          </a:solidFill>
                          <a:effectLst/>
                        </a:rPr>
                        <a:t>0.98</a:t>
                      </a:r>
                    </a:p>
                  </a:txBody>
                  <a:tcPr marL="66519" marR="80190" marT="19005" marB="142541" anchor="ctr">
                    <a:lnL w="12700" cmpd="sng">
                      <a:noFill/>
                      <a:prstDash val="solid"/>
                    </a:lnL>
                    <a:lnR w="12700" cmpd="sng">
                      <a:noFill/>
                      <a:prstDash val="solid"/>
                    </a:lnR>
                    <a:lnT w="38100" cmpd="sng">
                      <a:noFill/>
                    </a:lnT>
                    <a:lnB w="9525" cap="flat" cmpd="sng" algn="ctr">
                      <a:noFill/>
                      <a:prstDash val="solid"/>
                    </a:lnB>
                    <a:noFill/>
                  </a:tcPr>
                </a:tc>
                <a:tc>
                  <a:txBody>
                    <a:bodyPr/>
                    <a:lstStyle/>
                    <a:p>
                      <a:pPr algn="ctr" fontAlgn="base"/>
                      <a:r>
                        <a:rPr lang="en-US" sz="1200" cap="none" spc="0">
                          <a:solidFill>
                            <a:schemeClr val="tx1"/>
                          </a:solidFill>
                          <a:effectLst/>
                        </a:rPr>
                        <a:t>0.93</a:t>
                      </a:r>
                    </a:p>
                  </a:txBody>
                  <a:tcPr marL="66519" marR="80190" marT="19005" marB="142541" anchor="ctr">
                    <a:lnL w="12700" cmpd="sng">
                      <a:noFill/>
                      <a:prstDash val="solid"/>
                    </a:lnL>
                    <a:lnR w="12700" cmpd="sng">
                      <a:noFill/>
                      <a:prstDash val="solid"/>
                    </a:lnR>
                    <a:lnT w="38100" cmpd="sng">
                      <a:noFill/>
                    </a:lnT>
                    <a:lnB w="9525" cap="flat" cmpd="sng" algn="ctr">
                      <a:noFill/>
                      <a:prstDash val="solid"/>
                    </a:lnB>
                    <a:noFill/>
                  </a:tcPr>
                </a:tc>
                <a:tc>
                  <a:txBody>
                    <a:bodyPr/>
                    <a:lstStyle/>
                    <a:p>
                      <a:pPr algn="ctr" fontAlgn="base"/>
                      <a:r>
                        <a:rPr lang="en-US" sz="1200" cap="none" spc="0">
                          <a:solidFill>
                            <a:schemeClr val="tx1"/>
                          </a:solidFill>
                          <a:effectLst/>
                        </a:rPr>
                        <a:t>0.95</a:t>
                      </a:r>
                    </a:p>
                  </a:txBody>
                  <a:tcPr marL="66519" marR="80190" marT="19005" marB="142541" anchor="ctr">
                    <a:lnL w="12700" cmpd="sng">
                      <a:noFill/>
                      <a:prstDash val="solid"/>
                    </a:lnL>
                    <a:lnR w="12700" cmpd="sng">
                      <a:noFill/>
                      <a:prstDash val="solid"/>
                    </a:lnR>
                    <a:lnT w="38100" cmpd="sng">
                      <a:noFill/>
                    </a:lnT>
                    <a:lnB w="9525" cap="flat" cmpd="sng" algn="ctr">
                      <a:noFill/>
                      <a:prstDash val="solid"/>
                    </a:lnB>
                    <a:noFill/>
                  </a:tcPr>
                </a:tc>
                <a:tc>
                  <a:txBody>
                    <a:bodyPr/>
                    <a:lstStyle/>
                    <a:p>
                      <a:pPr algn="ctr" fontAlgn="base"/>
                      <a:r>
                        <a:rPr lang="en-US" sz="1200" cap="none" spc="0">
                          <a:solidFill>
                            <a:schemeClr val="tx1"/>
                          </a:solidFill>
                          <a:effectLst/>
                        </a:rPr>
                        <a:t>43</a:t>
                      </a:r>
                    </a:p>
                  </a:txBody>
                  <a:tcPr marL="66519" marR="80190" marT="19005" marB="142541"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843573309"/>
                  </a:ext>
                </a:extLst>
              </a:tr>
              <a:tr h="579666">
                <a:tc>
                  <a:txBody>
                    <a:bodyPr/>
                    <a:lstStyle/>
                    <a:p>
                      <a:pPr fontAlgn="base"/>
                      <a:r>
                        <a:rPr lang="en-US" sz="1200" cap="none" spc="0">
                          <a:solidFill>
                            <a:schemeClr val="tx1"/>
                          </a:solidFill>
                          <a:effectLst/>
                        </a:rPr>
                        <a:t>Class 1 (Benign)</a:t>
                      </a:r>
                    </a:p>
                  </a:txBody>
                  <a:tcPr marL="66519" marR="80190" marT="19005" marB="142541"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0.96</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0.99</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0.97</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71</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32473261"/>
                  </a:ext>
                </a:extLst>
              </a:tr>
              <a:tr h="389611">
                <a:tc>
                  <a:txBody>
                    <a:bodyPr/>
                    <a:lstStyle/>
                    <a:p>
                      <a:pPr fontAlgn="base"/>
                      <a:r>
                        <a:rPr lang="en-US" sz="1200" cap="none" spc="0">
                          <a:solidFill>
                            <a:schemeClr val="tx1"/>
                          </a:solidFill>
                          <a:effectLst/>
                        </a:rPr>
                        <a:t>Accuracy</a:t>
                      </a:r>
                    </a:p>
                  </a:txBody>
                  <a:tcPr marL="66519" marR="80190" marT="19005" marB="142541"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fontAlgn="base"/>
                      <a:endParaRPr lang="en-US" sz="1200" cap="none" spc="0">
                        <a:solidFill>
                          <a:schemeClr val="tx1"/>
                        </a:solidFill>
                        <a:effectLst/>
                      </a:endParaRPr>
                    </a:p>
                  </a:txBody>
                  <a:tcPr marL="66519" marR="80190" marT="19005" marB="142541"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endParaRPr lang="en-US" sz="1200" cap="none" spc="0">
                        <a:solidFill>
                          <a:schemeClr val="tx1"/>
                        </a:solidFill>
                        <a:effectLst/>
                      </a:endParaRPr>
                    </a:p>
                  </a:txBody>
                  <a:tcPr marL="66519" marR="80190" marT="19005" marB="142541"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1200" cap="none" spc="0">
                          <a:solidFill>
                            <a:schemeClr val="tx1"/>
                          </a:solidFill>
                          <a:effectLst/>
                        </a:rPr>
                        <a:t>0.96</a:t>
                      </a:r>
                    </a:p>
                  </a:txBody>
                  <a:tcPr marL="66519" marR="80190" marT="19005" marB="142541"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1200" cap="none" spc="0">
                          <a:solidFill>
                            <a:schemeClr val="tx1"/>
                          </a:solidFill>
                          <a:effectLst/>
                        </a:rPr>
                        <a:t>114</a:t>
                      </a:r>
                    </a:p>
                  </a:txBody>
                  <a:tcPr marL="66519" marR="80190" marT="19005" marB="142541"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884500939"/>
                  </a:ext>
                </a:extLst>
              </a:tr>
              <a:tr h="389611">
                <a:tc>
                  <a:txBody>
                    <a:bodyPr/>
                    <a:lstStyle/>
                    <a:p>
                      <a:pPr fontAlgn="base"/>
                      <a:r>
                        <a:rPr lang="en-US" sz="1200" cap="none" spc="0">
                          <a:solidFill>
                            <a:schemeClr val="tx1"/>
                          </a:solidFill>
                          <a:effectLst/>
                        </a:rPr>
                        <a:t>Macro Avg</a:t>
                      </a:r>
                    </a:p>
                  </a:txBody>
                  <a:tcPr marL="66519" marR="80190" marT="19005" marB="142541"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0.97</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0.96</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0.96</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1200" cap="none" spc="0">
                          <a:solidFill>
                            <a:schemeClr val="tx1"/>
                          </a:solidFill>
                          <a:effectLst/>
                        </a:rPr>
                        <a:t>114</a:t>
                      </a:r>
                    </a:p>
                  </a:txBody>
                  <a:tcPr marL="66519" marR="80190" marT="19005" marB="142541"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85239513"/>
                  </a:ext>
                </a:extLst>
              </a:tr>
              <a:tr h="579666">
                <a:tc>
                  <a:txBody>
                    <a:bodyPr/>
                    <a:lstStyle/>
                    <a:p>
                      <a:pPr fontAlgn="base"/>
                      <a:r>
                        <a:rPr lang="en-US" sz="1200" cap="none" spc="0">
                          <a:solidFill>
                            <a:schemeClr val="tx1"/>
                          </a:solidFill>
                          <a:effectLst/>
                        </a:rPr>
                        <a:t>Weighted Avg</a:t>
                      </a:r>
                    </a:p>
                  </a:txBody>
                  <a:tcPr marL="66519" marR="80190" marT="19005" marB="142541"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1200" cap="none" spc="0">
                          <a:solidFill>
                            <a:schemeClr val="tx1"/>
                          </a:solidFill>
                          <a:effectLst/>
                        </a:rPr>
                        <a:t>0.97</a:t>
                      </a:r>
                    </a:p>
                  </a:txBody>
                  <a:tcPr marL="66519" marR="80190" marT="19005" marB="14254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1200" cap="none" spc="0">
                          <a:solidFill>
                            <a:schemeClr val="tx1"/>
                          </a:solidFill>
                          <a:effectLst/>
                        </a:rPr>
                        <a:t>0.96</a:t>
                      </a:r>
                    </a:p>
                  </a:txBody>
                  <a:tcPr marL="66519" marR="80190" marT="19005" marB="14254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1200" cap="none" spc="0">
                          <a:solidFill>
                            <a:schemeClr val="tx1"/>
                          </a:solidFill>
                          <a:effectLst/>
                        </a:rPr>
                        <a:t>0.96</a:t>
                      </a:r>
                    </a:p>
                  </a:txBody>
                  <a:tcPr marL="66519" marR="80190" marT="19005" marB="14254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1200" cap="none" spc="0" dirty="0">
                          <a:solidFill>
                            <a:schemeClr val="tx1"/>
                          </a:solidFill>
                          <a:effectLst/>
                        </a:rPr>
                        <a:t>114</a:t>
                      </a:r>
                    </a:p>
                  </a:txBody>
                  <a:tcPr marL="66519" marR="80190" marT="19005" marB="14254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277047233"/>
                  </a:ext>
                </a:extLst>
              </a:tr>
            </a:tbl>
          </a:graphicData>
        </a:graphic>
      </p:graphicFrame>
    </p:spTree>
    <p:extLst>
      <p:ext uri="{BB962C8B-B14F-4D97-AF65-F5344CB8AC3E}">
        <p14:creationId xmlns:p14="http://schemas.microsoft.com/office/powerpoint/2010/main" val="3937128448"/>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office theme</Template>
  <TotalTime>252</TotalTime>
  <Words>714</Words>
  <Application>Microsoft Office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vt:lpstr>
      <vt:lpstr>Arial</vt:lpstr>
      <vt:lpstr>Avenir Next LT Pro</vt:lpstr>
      <vt:lpstr>Bahnschrift</vt:lpstr>
      <vt:lpstr>Calisto MT</vt:lpstr>
      <vt:lpstr>MatrixVTI</vt:lpstr>
      <vt:lpstr>Breast cancer research    and diagnosis</vt:lpstr>
      <vt:lpstr>A g e n d a </vt:lpstr>
      <vt:lpstr>INTRODUCTION</vt:lpstr>
      <vt:lpstr>Dataset Overview</vt:lpstr>
      <vt:lpstr>Pair plot</vt:lpstr>
      <vt:lpstr>Correlation Heatmap</vt:lpstr>
      <vt:lpstr>Count Plot</vt:lpstr>
      <vt:lpstr>Model Implementation and  Evaluation</vt:lpstr>
      <vt:lpstr>Results</vt:lpstr>
      <vt:lpstr>Confusion Matrix</vt:lpstr>
      <vt:lpstr>Random Forest Classifier (RFC) </vt:lpstr>
      <vt:lpstr>PowerPoint Presentation</vt:lpstr>
      <vt:lpstr>5.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792</cp:revision>
  <dcterms:created xsi:type="dcterms:W3CDTF">2023-05-04T11:27:46Z</dcterms:created>
  <dcterms:modified xsi:type="dcterms:W3CDTF">2023-11-29T00:18:01Z</dcterms:modified>
</cp:coreProperties>
</file>